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2" r:id="rId3"/>
    <p:sldId id="257" r:id="rId4"/>
    <p:sldId id="258" r:id="rId5"/>
    <p:sldId id="259" r:id="rId6"/>
    <p:sldId id="260" r:id="rId7"/>
    <p:sldId id="273" r:id="rId8"/>
    <p:sldId id="274" r:id="rId9"/>
    <p:sldId id="275" r:id="rId10"/>
    <p:sldId id="276" r:id="rId11"/>
    <p:sldId id="261" r:id="rId12"/>
    <p:sldId id="262" r:id="rId13"/>
    <p:sldId id="271" r:id="rId14"/>
    <p:sldId id="263" r:id="rId15"/>
    <p:sldId id="264" r:id="rId16"/>
    <p:sldId id="265" r:id="rId17"/>
    <p:sldId id="266" r:id="rId18"/>
    <p:sldId id="267" r:id="rId19"/>
    <p:sldId id="278" r:id="rId20"/>
    <p:sldId id="279" r:id="rId21"/>
    <p:sldId id="280" r:id="rId22"/>
    <p:sldId id="268" r:id="rId23"/>
    <p:sldId id="277" r:id="rId24"/>
    <p:sldId id="269" r:id="rId25"/>
    <p:sldId id="270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38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6.png"/><Relationship Id="rId4" Type="http://schemas.openxmlformats.org/officeDocument/2006/relationships/image" Target="../media/image1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071250" y="2196311"/>
            <a:ext cx="5195398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К 75-летию </a:t>
            </a:r>
          </a:p>
          <a:p>
            <a:pPr algn="ctr"/>
            <a:r>
              <a:rPr lang="ru-RU" sz="7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Дня Победы</a:t>
            </a:r>
            <a:endParaRPr lang="ru-RU" sz="7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2">
                  <a:lumMod val="75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20072" y="4504635"/>
            <a:ext cx="368033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Выполнила:</a:t>
            </a:r>
          </a:p>
          <a:p>
            <a:pPr algn="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Юхманова Ирина Михайловна,</a:t>
            </a:r>
          </a:p>
          <a:p>
            <a:pPr algn="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 воспитатель </a:t>
            </a:r>
          </a:p>
          <a:p>
            <a:pPr algn="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МБДОУ «Детский сад №110»</a:t>
            </a:r>
          </a:p>
          <a:p>
            <a:pPr algn="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г. Нижний Новгород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10423" y="6280651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2020 г.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891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121" y="1383966"/>
            <a:ext cx="2732099" cy="37255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5872142" y="4922341"/>
            <a:ext cx="3271858" cy="129266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Панюшев</a:t>
            </a:r>
          </a:p>
          <a:p>
            <a:pPr algn="ctr"/>
            <a:r>
              <a:rPr lang="ru-RU" sz="2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Сергей Васильевич – </a:t>
            </a:r>
          </a:p>
          <a:p>
            <a:pPr algn="ctr"/>
            <a:r>
              <a:rPr lang="ru-RU" sz="2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прадедушка.</a:t>
            </a:r>
            <a:endParaRPr lang="ru-RU" sz="2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2">
                  <a:lumMod val="75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95" y="1460033"/>
            <a:ext cx="2698434" cy="36495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341721" y="4922341"/>
            <a:ext cx="2538708" cy="129266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Глумов</a:t>
            </a:r>
          </a:p>
          <a:p>
            <a:pPr algn="ctr"/>
            <a:r>
              <a:rPr lang="ru-RU" sz="2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Иван Кузьмич – </a:t>
            </a:r>
          </a:p>
          <a:p>
            <a:pPr algn="ctr"/>
            <a:r>
              <a:rPr lang="ru-RU" sz="2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прадедушка.</a:t>
            </a:r>
            <a:endParaRPr lang="ru-RU" sz="2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2">
                  <a:lumMod val="75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971" y="3246760"/>
            <a:ext cx="3105150" cy="3219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3249829" y="2636912"/>
            <a:ext cx="257762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Тованков Дима</a:t>
            </a:r>
            <a:endParaRPr lang="ru-RU" sz="28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2">
                  <a:lumMod val="75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961820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861" y="1130998"/>
            <a:ext cx="3024336" cy="35656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5190861" y="4696621"/>
            <a:ext cx="395935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Винников </a:t>
            </a:r>
          </a:p>
          <a:p>
            <a:pPr algn="ctr"/>
            <a:r>
              <a:rPr lang="ru-RU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Роман Алексеевич – </a:t>
            </a:r>
          </a:p>
          <a:p>
            <a:pPr algn="ctr"/>
            <a:r>
              <a:rPr lang="ru-RU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прапрадедушка </a:t>
            </a:r>
          </a:p>
          <a:p>
            <a:pPr algn="ctr"/>
            <a:r>
              <a:rPr lang="ru-RU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Ямщикова Сергея. Рядовой.</a:t>
            </a:r>
            <a:endParaRPr lang="ru-RU" sz="2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2">
                  <a:lumMod val="75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670864"/>
            <a:ext cx="2872447" cy="35162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766535" y="5085184"/>
            <a:ext cx="380546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Любимов </a:t>
            </a:r>
          </a:p>
          <a:p>
            <a:pPr algn="ctr"/>
            <a:r>
              <a:rPr lang="ru-RU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Владислав Сергеевич – </a:t>
            </a:r>
          </a:p>
          <a:p>
            <a:pPr algn="ctr"/>
            <a:r>
              <a:rPr lang="ru-RU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Прапрадедушка </a:t>
            </a:r>
          </a:p>
          <a:p>
            <a:pPr algn="ctr"/>
            <a:r>
              <a:rPr lang="ru-RU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Ямщикова Сергея. Майор.</a:t>
            </a:r>
            <a:r>
              <a:rPr lang="ru-RU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endParaRPr lang="ru-RU" sz="2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2">
                  <a:lumMod val="5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507033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387553"/>
            <a:ext cx="2643758" cy="35250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12776"/>
            <a:ext cx="2733831" cy="35423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4614" y="2564904"/>
            <a:ext cx="2597347" cy="3672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3074737" y="1844824"/>
            <a:ext cx="293388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Ямщиков Серёжа</a:t>
            </a:r>
            <a:endParaRPr lang="ru-RU" sz="2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860" y="4955108"/>
            <a:ext cx="277518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Плотников </a:t>
            </a:r>
          </a:p>
          <a:p>
            <a:pPr algn="ctr"/>
            <a:r>
              <a:rPr lang="ru-RU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Сергей Иванович – </a:t>
            </a:r>
          </a:p>
          <a:p>
            <a:pPr algn="ctr"/>
            <a:r>
              <a:rPr lang="ru-RU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прадедушка. </a:t>
            </a:r>
          </a:p>
          <a:p>
            <a:pPr algn="ctr"/>
            <a:r>
              <a:rPr lang="ru-RU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Сержант.</a:t>
            </a:r>
            <a:endParaRPr lang="ru-RU" sz="2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2">
                  <a:lumMod val="75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861961" y="4955108"/>
            <a:ext cx="322838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Плотникова </a:t>
            </a:r>
          </a:p>
          <a:p>
            <a:pPr algn="ctr"/>
            <a:r>
              <a:rPr lang="ru-RU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Матрена Ефимовна – </a:t>
            </a:r>
          </a:p>
          <a:p>
            <a:pPr algn="ctr"/>
            <a:r>
              <a:rPr lang="ru-RU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прабабушка.</a:t>
            </a:r>
          </a:p>
          <a:p>
            <a:pPr algn="ctr"/>
            <a:r>
              <a:rPr lang="ru-RU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Пленница концлагеря.</a:t>
            </a:r>
            <a:endParaRPr lang="ru-RU" sz="2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2">
                  <a:lumMod val="75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666766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051720" y="1916832"/>
            <a:ext cx="5703421" cy="403187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В небе праздничный салют,</a:t>
            </a:r>
          </a:p>
          <a:p>
            <a:pPr algn="ctr"/>
            <a:r>
              <a:rPr lang="ru-RU" sz="3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Фейерверки там и тут.</a:t>
            </a:r>
          </a:p>
          <a:p>
            <a:pPr algn="ctr"/>
            <a:r>
              <a:rPr lang="ru-RU" sz="3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Поздравляет вся страна</a:t>
            </a:r>
          </a:p>
          <a:p>
            <a:pPr algn="ctr"/>
            <a:r>
              <a:rPr lang="ru-RU" sz="3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Славных ветеранов.</a:t>
            </a:r>
          </a:p>
          <a:p>
            <a:pPr algn="ctr"/>
            <a:r>
              <a:rPr lang="ru-RU" sz="3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А цветущая весна</a:t>
            </a:r>
          </a:p>
          <a:p>
            <a:pPr algn="ctr"/>
            <a:r>
              <a:rPr lang="ru-RU" sz="3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Дарит им тюльпаны,</a:t>
            </a:r>
          </a:p>
          <a:p>
            <a:pPr algn="ctr"/>
            <a:r>
              <a:rPr lang="ru-RU" sz="3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Дарит белую сирень.</a:t>
            </a:r>
          </a:p>
          <a:p>
            <a:pPr algn="ctr"/>
            <a:r>
              <a:rPr lang="ru-RU" sz="3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Что за славный майский день?</a:t>
            </a:r>
          </a:p>
        </p:txBody>
      </p:sp>
    </p:spTree>
    <p:extLst>
      <p:ext uri="{BB962C8B-B14F-4D97-AF65-F5344CB8AC3E}">
        <p14:creationId xmlns:p14="http://schemas.microsoft.com/office/powerpoint/2010/main" val="27088552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03" y="2996952"/>
            <a:ext cx="3326154" cy="3717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406649"/>
            <a:ext cx="3881193" cy="4044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212680" y="2412177"/>
            <a:ext cx="251120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Галкин Стёпа</a:t>
            </a:r>
            <a:endParaRPr lang="ru-RU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2">
                  <a:lumMod val="75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41092" y="5661247"/>
            <a:ext cx="263104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Рыжов Артём</a:t>
            </a:r>
            <a:endParaRPr lang="ru-RU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2">
                  <a:lumMod val="75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958552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276872"/>
            <a:ext cx="2495876" cy="4437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638" y="1891097"/>
            <a:ext cx="5468100" cy="30758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4860032" y="5301208"/>
            <a:ext cx="235994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Гулиев Саид</a:t>
            </a:r>
            <a:endParaRPr lang="ru-RU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2">
                  <a:lumMod val="75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37983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949599"/>
            <a:ext cx="3435846" cy="4581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543" y="1772816"/>
            <a:ext cx="3035741" cy="24673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36" y="3954699"/>
            <a:ext cx="3145904" cy="243400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708265" y="1273445"/>
            <a:ext cx="217142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Зыков Егор</a:t>
            </a:r>
            <a:endParaRPr lang="ru-RU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2">
                  <a:lumMod val="75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699632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484784"/>
            <a:ext cx="6144683" cy="4608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3635131" y="6093296"/>
            <a:ext cx="340990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Кирюшин Даниил</a:t>
            </a:r>
            <a:endParaRPr lang="ru-RU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2">
                  <a:lumMod val="75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379768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556" y="1124744"/>
            <a:ext cx="3240360" cy="4320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5490709" y="5445224"/>
            <a:ext cx="31472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Писанов Матвей</a:t>
            </a:r>
            <a:endParaRPr lang="ru-RU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2">
                  <a:lumMod val="75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95129"/>
            <a:ext cx="4680520" cy="33348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057401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276871"/>
            <a:ext cx="3312368" cy="44164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196681"/>
            <a:ext cx="3312368" cy="5163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379334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627784" y="1916832"/>
            <a:ext cx="6209072" cy="507831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День Победы 9 мая – </a:t>
            </a:r>
          </a:p>
          <a:p>
            <a:pPr algn="ctr"/>
            <a:r>
              <a:rPr lang="ru-RU" sz="3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Праздник мира в стране и весны.</a:t>
            </a:r>
          </a:p>
          <a:p>
            <a:pPr algn="ctr"/>
            <a:r>
              <a:rPr lang="ru-RU" sz="3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В этот день мы солдат вспоминаем,</a:t>
            </a:r>
          </a:p>
          <a:p>
            <a:pPr algn="ctr"/>
            <a:r>
              <a:rPr lang="ru-RU" sz="3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Не вернувшихся в семьи с войны.</a:t>
            </a:r>
          </a:p>
          <a:p>
            <a:pPr algn="ctr"/>
            <a:endParaRPr lang="ru-RU" sz="3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2">
                  <a:lumMod val="75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pPr algn="ctr"/>
            <a:r>
              <a:rPr lang="ru-RU" sz="3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В этот день мы чествуем дедов,</a:t>
            </a:r>
          </a:p>
          <a:p>
            <a:pPr algn="ctr"/>
            <a:r>
              <a:rPr lang="ru-RU" sz="3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Защитивших родную страну,</a:t>
            </a:r>
          </a:p>
          <a:p>
            <a:pPr algn="ctr"/>
            <a:r>
              <a:rPr lang="ru-RU" sz="3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Подарившим народам Победу</a:t>
            </a:r>
          </a:p>
          <a:p>
            <a:pPr algn="ctr"/>
            <a:r>
              <a:rPr lang="ru-RU" sz="3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И вернувшим нам мир и весну.</a:t>
            </a:r>
          </a:p>
          <a:p>
            <a:pPr algn="ctr"/>
            <a:endParaRPr lang="ru-RU" sz="5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629312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197812"/>
            <a:ext cx="3209925" cy="4438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5144125" y="5680970"/>
            <a:ext cx="336181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Шарова Кристина</a:t>
            </a:r>
            <a:endParaRPr lang="ru-RU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2">
                  <a:lumMod val="75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628800"/>
            <a:ext cx="3042184" cy="43445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049079" y="6017383"/>
            <a:ext cx="304801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Воронина Настя</a:t>
            </a:r>
            <a:endParaRPr lang="ru-RU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2">
                  <a:lumMod val="75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134332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268760"/>
            <a:ext cx="3435846" cy="4581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5234995" y="5849888"/>
            <a:ext cx="31179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Колотилов Саша</a:t>
            </a:r>
            <a:endParaRPr lang="ru-RU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2">
                  <a:lumMod val="75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592795"/>
            <a:ext cx="3237824" cy="43170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711455" y="5909894"/>
            <a:ext cx="292041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Тованков Дима</a:t>
            </a:r>
            <a:endParaRPr lang="ru-RU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2">
                  <a:lumMod val="75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644364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844824"/>
            <a:ext cx="2895600" cy="386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318456"/>
            <a:ext cx="3128882" cy="4221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832" y="5705693"/>
            <a:ext cx="3073400" cy="89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117535" y="5710387"/>
            <a:ext cx="339952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Горбова Виктория</a:t>
            </a:r>
            <a:endParaRPr lang="ru-RU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2">
                  <a:lumMod val="75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228999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213" y="1142991"/>
            <a:ext cx="3233866" cy="45720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5278213" y="5949279"/>
            <a:ext cx="311758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Шишкова Дарья</a:t>
            </a:r>
            <a:endParaRPr lang="ru-RU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2">
                  <a:lumMod val="75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624252"/>
            <a:ext cx="3017243" cy="43250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1130556" y="5949279"/>
            <a:ext cx="269932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Кучумов Иван</a:t>
            </a:r>
            <a:endParaRPr lang="ru-RU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2">
                  <a:lumMod val="75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09079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video-e71bfd32b8a0fc59add05e8281d84afc-V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5983" r="4650"/>
          <a:stretch/>
        </p:blipFill>
        <p:spPr>
          <a:xfrm rot="5400000">
            <a:off x="3667922" y="2032956"/>
            <a:ext cx="5480563" cy="367240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043608" y="2825464"/>
            <a:ext cx="317663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Касаткина Маша</a:t>
            </a:r>
            <a:endParaRPr lang="ru-RU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2">
                  <a:lumMod val="75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664324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03648" y="2420888"/>
            <a:ext cx="6762813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С праздником!</a:t>
            </a:r>
          </a:p>
          <a:p>
            <a:pPr algn="ctr"/>
            <a:r>
              <a:rPr lang="ru-RU" sz="7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С Днем победы!</a:t>
            </a:r>
            <a:endParaRPr lang="ru-RU" sz="7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2">
                  <a:lumMod val="75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591143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124744"/>
            <a:ext cx="3120975" cy="4161300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301" y="3429000"/>
            <a:ext cx="2899643" cy="32560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693018" y="2005065"/>
            <a:ext cx="359906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Царев Иван Андреевич – </a:t>
            </a:r>
          </a:p>
          <a:p>
            <a:pPr algn="ctr"/>
            <a:r>
              <a:rPr lang="ru-RU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прапрадедушка </a:t>
            </a:r>
          </a:p>
          <a:p>
            <a:pPr algn="ctr"/>
            <a:r>
              <a:rPr lang="ru-RU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Ворониной </a:t>
            </a:r>
            <a:r>
              <a:rPr lang="ru-RU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Анастасии.</a:t>
            </a:r>
            <a:endParaRPr lang="ru-RU" sz="2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2">
                  <a:lumMod val="75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620888" y="5516876"/>
            <a:ext cx="431047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Призван на фронт в 1942 году, </a:t>
            </a:r>
          </a:p>
          <a:p>
            <a:pPr algn="ctr"/>
            <a:r>
              <a:rPr lang="ru-RU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погиб в 1944 г.</a:t>
            </a:r>
            <a:endParaRPr lang="ru-RU" sz="2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2">
                  <a:lumMod val="75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547982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429000"/>
            <a:ext cx="3010297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950" y="1412776"/>
            <a:ext cx="3831150" cy="38564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260619" y="2536820"/>
            <a:ext cx="467333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Гасанов Гарахан Гасангулу оглы – </a:t>
            </a:r>
          </a:p>
          <a:p>
            <a:pPr algn="ctr"/>
            <a:r>
              <a:rPr lang="ru-RU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прапрадедушка Гулиева </a:t>
            </a:r>
            <a:r>
              <a:rPr lang="ru-RU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Саида.</a:t>
            </a:r>
            <a:endParaRPr lang="ru-RU" sz="24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2">
                  <a:lumMod val="75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458423" y="5445224"/>
            <a:ext cx="468557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Отправился на фронт в 1941 году,</a:t>
            </a:r>
          </a:p>
          <a:p>
            <a:pPr algn="ctr"/>
            <a:r>
              <a:rPr lang="ru-RU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вернулся в 1945 г.</a:t>
            </a:r>
            <a:endParaRPr lang="ru-RU" sz="2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2">
                  <a:lumMod val="75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672414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054" y="1381417"/>
            <a:ext cx="4344521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417644" y="2437437"/>
            <a:ext cx="406200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Салякин Андрей Павлович – </a:t>
            </a:r>
          </a:p>
          <a:p>
            <a:pPr algn="ctr"/>
            <a:r>
              <a:rPr lang="ru-RU" sz="2400" b="1" cap="none" spc="10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прапрадедушка</a:t>
            </a:r>
          </a:p>
          <a:p>
            <a:pPr algn="ctr"/>
            <a:r>
              <a:rPr lang="ru-RU" sz="2400" b="1" spc="10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Горбовой </a:t>
            </a:r>
            <a:r>
              <a:rPr lang="ru-RU" sz="2400" b="1" spc="10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Виктории.</a:t>
            </a:r>
            <a:endParaRPr lang="ru-RU" sz="2400" b="1" cap="none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998" y="3569310"/>
            <a:ext cx="2797091" cy="3100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4211960" y="4869160"/>
            <a:ext cx="439248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Военный путь прошел от </a:t>
            </a:r>
          </a:p>
          <a:p>
            <a:pPr algn="ctr"/>
            <a:r>
              <a:rPr lang="ru-RU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Нижнего Новгорода</a:t>
            </a:r>
          </a:p>
          <a:p>
            <a:pPr algn="ctr"/>
            <a:r>
              <a:rPr lang="ru-RU" sz="2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д</a:t>
            </a:r>
            <a:r>
              <a:rPr lang="ru-RU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о Харькова.</a:t>
            </a:r>
            <a:endParaRPr lang="ru-RU" sz="2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2">
                  <a:lumMod val="75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22343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8" y="1184641"/>
            <a:ext cx="3512050" cy="27734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184641"/>
            <a:ext cx="3267454" cy="28454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817" y="3671778"/>
            <a:ext cx="2934696" cy="26869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5656529" y="4045763"/>
            <a:ext cx="3507628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Смирнов </a:t>
            </a:r>
          </a:p>
          <a:p>
            <a:pPr algn="ctr"/>
            <a:r>
              <a:rPr lang="ru-RU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Николай Дмитриевич </a:t>
            </a:r>
          </a:p>
          <a:p>
            <a:pPr algn="ctr"/>
            <a:r>
              <a:rPr lang="ru-RU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(93 года) – </a:t>
            </a:r>
          </a:p>
          <a:p>
            <a:pPr algn="ctr"/>
            <a:r>
              <a:rPr lang="ru-RU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прадедушка </a:t>
            </a:r>
            <a:r>
              <a:rPr lang="ru-RU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.</a:t>
            </a:r>
          </a:p>
          <a:p>
            <a:pPr algn="ctr"/>
            <a:r>
              <a:rPr lang="ru-RU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Разведчик, участвовал в </a:t>
            </a:r>
          </a:p>
          <a:p>
            <a:pPr algn="ctr"/>
            <a:r>
              <a:rPr lang="ru-RU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освобождении Польши.</a:t>
            </a:r>
            <a:endParaRPr lang="ru-RU" sz="2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2">
                  <a:lumMod val="75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31924" y="4045763"/>
            <a:ext cx="2583464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Хазова </a:t>
            </a:r>
          </a:p>
          <a:p>
            <a:pPr algn="ctr"/>
            <a:r>
              <a:rPr lang="ru-RU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Вера Николаевна </a:t>
            </a:r>
          </a:p>
          <a:p>
            <a:pPr algn="ctr"/>
            <a:r>
              <a:rPr lang="ru-RU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(92 года) – </a:t>
            </a:r>
          </a:p>
          <a:p>
            <a:pPr algn="ctr"/>
            <a:r>
              <a:rPr lang="ru-RU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прабабушка </a:t>
            </a:r>
            <a:r>
              <a:rPr lang="ru-RU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.</a:t>
            </a:r>
          </a:p>
          <a:p>
            <a:pPr algn="ctr"/>
            <a:r>
              <a:rPr lang="ru-RU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Труженик тыла.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369302" y="2967335"/>
            <a:ext cx="240540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Писанов Матвей</a:t>
            </a:r>
            <a:endParaRPr lang="ru-RU" sz="2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503398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290027"/>
            <a:ext cx="3208459" cy="42779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1619672" y="1916832"/>
            <a:ext cx="3877728" cy="181588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Чернышева </a:t>
            </a:r>
          </a:p>
          <a:p>
            <a:pPr algn="ctr"/>
            <a:r>
              <a:rPr lang="ru-RU" sz="2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Пелагея Максимовна – </a:t>
            </a:r>
          </a:p>
          <a:p>
            <a:pPr algn="ctr"/>
            <a:r>
              <a:rPr lang="ru-RU" sz="2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прапрабабушка </a:t>
            </a:r>
          </a:p>
          <a:p>
            <a:pPr algn="ctr"/>
            <a:r>
              <a:rPr lang="ru-RU" sz="2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Шаровой Кристины.</a:t>
            </a:r>
            <a:endParaRPr lang="ru-RU" sz="28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2">
                  <a:lumMod val="75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898" y="3685702"/>
            <a:ext cx="2600183" cy="31216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5640550" y="5805264"/>
            <a:ext cx="265553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Труженик тыла.</a:t>
            </a:r>
            <a:endParaRPr lang="ru-RU" sz="28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2">
                  <a:lumMod val="75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047082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428458"/>
            <a:ext cx="3456384" cy="4608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636" y="3775800"/>
            <a:ext cx="3041279" cy="28935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475656" y="1916832"/>
            <a:ext cx="4127605" cy="181588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Артюшин </a:t>
            </a:r>
          </a:p>
          <a:p>
            <a:pPr algn="ctr"/>
            <a:r>
              <a:rPr lang="ru-RU" sz="2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Александр Васильевич – </a:t>
            </a:r>
          </a:p>
          <a:p>
            <a:pPr algn="ctr"/>
            <a:r>
              <a:rPr lang="ru-RU" sz="2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прапрадедушка</a:t>
            </a:r>
          </a:p>
          <a:p>
            <a:pPr algn="ctr"/>
            <a:r>
              <a:rPr lang="ru-RU" sz="2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Колотилова Саши.</a:t>
            </a:r>
            <a:endParaRPr lang="ru-RU" sz="28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2">
                  <a:lumMod val="75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176055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897127"/>
            <a:ext cx="2923382" cy="39893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5364087" y="4683035"/>
            <a:ext cx="3225563" cy="209288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Тованков </a:t>
            </a:r>
          </a:p>
          <a:p>
            <a:pPr algn="ctr"/>
            <a:r>
              <a:rPr lang="ru-RU" sz="2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Василий Иванович – </a:t>
            </a:r>
          </a:p>
          <a:p>
            <a:pPr algn="ctr"/>
            <a:r>
              <a:rPr lang="ru-RU" sz="2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прадедушка </a:t>
            </a:r>
          </a:p>
          <a:p>
            <a:pPr algn="ctr"/>
            <a:r>
              <a:rPr lang="ru-RU" sz="2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Тованкова Димы. </a:t>
            </a:r>
          </a:p>
          <a:p>
            <a:pPr algn="ctr"/>
            <a:r>
              <a:rPr lang="ru-RU" sz="2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Старший сержант.</a:t>
            </a:r>
            <a:endParaRPr lang="ru-RU" sz="2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2">
                  <a:lumMod val="75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552992"/>
            <a:ext cx="2774916" cy="37556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890292" y="5165229"/>
            <a:ext cx="3225563" cy="169277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Северов</a:t>
            </a:r>
          </a:p>
          <a:p>
            <a:pPr algn="ctr"/>
            <a:r>
              <a:rPr lang="ru-RU" sz="2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Василий Иванович – </a:t>
            </a:r>
          </a:p>
          <a:p>
            <a:pPr algn="ctr"/>
            <a:r>
              <a:rPr lang="ru-RU" sz="2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прадедушка </a:t>
            </a:r>
          </a:p>
          <a:p>
            <a:pPr algn="ctr"/>
            <a:r>
              <a:rPr lang="ru-RU" sz="2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Тованкова Димы.</a:t>
            </a:r>
            <a:endParaRPr lang="ru-RU" sz="2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2">
                  <a:lumMod val="75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495417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332</TotalTime>
  <Words>323</Words>
  <Application>Microsoft Office PowerPoint</Application>
  <PresentationFormat>Экран (4:3)</PresentationFormat>
  <Paragraphs>110</Paragraphs>
  <Slides>25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Пользователь Windows</cp:lastModifiedBy>
  <cp:revision>97</cp:revision>
  <dcterms:created xsi:type="dcterms:W3CDTF">2020-05-06T09:28:01Z</dcterms:created>
  <dcterms:modified xsi:type="dcterms:W3CDTF">2020-05-08T06:51:24Z</dcterms:modified>
</cp:coreProperties>
</file>