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7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F7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150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4DE5DD-56E6-49E0-B929-DDCC088AAB26}" type="datetimeFigureOut">
              <a:rPr lang="ru-RU" smtClean="0"/>
              <a:t>20.09.2017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ABE516-E627-46DB-9196-D6B8CF6661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0591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7C576-BE61-40C5-A311-EF4C2800AED6}" type="datetimeFigureOut">
              <a:rPr lang="ru-RU" smtClean="0"/>
              <a:t>20.09.2017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B580F-AE08-4A1E-865C-BA028AD8FF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7561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7C576-BE61-40C5-A311-EF4C2800AED6}" type="datetimeFigureOut">
              <a:rPr lang="ru-RU" smtClean="0"/>
              <a:t>20.09.2017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B580F-AE08-4A1E-865C-BA028AD8FF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1603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7C576-BE61-40C5-A311-EF4C2800AED6}" type="datetimeFigureOut">
              <a:rPr lang="ru-RU" smtClean="0"/>
              <a:t>20.09.2017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B580F-AE08-4A1E-865C-BA028AD8FF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5095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7C576-BE61-40C5-A311-EF4C2800AED6}" type="datetimeFigureOut">
              <a:rPr lang="ru-RU" smtClean="0"/>
              <a:t>20.09.2017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B580F-AE08-4A1E-865C-BA028AD8FF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6633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7C576-BE61-40C5-A311-EF4C2800AED6}" type="datetimeFigureOut">
              <a:rPr lang="ru-RU" smtClean="0"/>
              <a:t>20.09.2017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B580F-AE08-4A1E-865C-BA028AD8FF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1238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7C576-BE61-40C5-A311-EF4C2800AED6}" type="datetimeFigureOut">
              <a:rPr lang="ru-RU" smtClean="0"/>
              <a:t>20.09.2017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B580F-AE08-4A1E-865C-BA028AD8FF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7337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7C576-BE61-40C5-A311-EF4C2800AED6}" type="datetimeFigureOut">
              <a:rPr lang="ru-RU" smtClean="0"/>
              <a:t>20.09.2017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B580F-AE08-4A1E-865C-BA028AD8FF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4080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7C576-BE61-40C5-A311-EF4C2800AED6}" type="datetimeFigureOut">
              <a:rPr lang="ru-RU" smtClean="0"/>
              <a:t>20.09.2017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B580F-AE08-4A1E-865C-BA028AD8FF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7830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7C576-BE61-40C5-A311-EF4C2800AED6}" type="datetimeFigureOut">
              <a:rPr lang="ru-RU" smtClean="0"/>
              <a:t>20.09.2017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B580F-AE08-4A1E-865C-BA028AD8FF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0157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7C576-BE61-40C5-A311-EF4C2800AED6}" type="datetimeFigureOut">
              <a:rPr lang="ru-RU" smtClean="0"/>
              <a:t>20.09.2017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B580F-AE08-4A1E-865C-BA028AD8FF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5062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7C576-BE61-40C5-A311-EF4C2800AED6}" type="datetimeFigureOut">
              <a:rPr lang="ru-RU" smtClean="0"/>
              <a:t>20.09.2017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B580F-AE08-4A1E-865C-BA028AD8FF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3919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A7C576-BE61-40C5-A311-EF4C2800AED6}" type="datetimeFigureOut">
              <a:rPr lang="ru-RU" smtClean="0"/>
              <a:t>20.09.2017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1B580F-AE08-4A1E-865C-BA028AD8FF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8209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.png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7075" y="0"/>
            <a:ext cx="10435406" cy="6858000"/>
          </a:xfrm>
        </p:spPr>
      </p:pic>
      <p:sp>
        <p:nvSpPr>
          <p:cNvPr id="5" name="TextBox 4"/>
          <p:cNvSpPr txBox="1"/>
          <p:nvPr/>
        </p:nvSpPr>
        <p:spPr>
          <a:xfrm>
            <a:off x="718457" y="5048250"/>
            <a:ext cx="7569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0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Правила </a:t>
            </a:r>
            <a:r>
              <a:rPr lang="ru-RU" sz="4000" b="1" dirty="0">
                <a:solidFill>
                  <a:schemeClr val="bg1"/>
                </a:solidFill>
              </a:rPr>
              <a:t>безопасного поведения на железной дороге</a:t>
            </a:r>
          </a:p>
        </p:txBody>
      </p:sp>
      <p:pic>
        <p:nvPicPr>
          <p:cNvPr id="3" name="Igor_Vojnarovskij_-_Arkadij_Parovozov_speshit_na_pomocsh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979886" y="365126"/>
            <a:ext cx="351245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Составила: </a:t>
            </a:r>
            <a:r>
              <a:rPr lang="ru-RU" b="1" dirty="0" err="1" smtClean="0">
                <a:solidFill>
                  <a:schemeClr val="bg1"/>
                </a:solidFill>
              </a:rPr>
              <a:t>Юхманова</a:t>
            </a:r>
            <a:r>
              <a:rPr lang="ru-RU" b="1" dirty="0" smtClean="0">
                <a:solidFill>
                  <a:schemeClr val="bg1"/>
                </a:solidFill>
              </a:rPr>
              <a:t> И.М.,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Воспитатель 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МБДОУ «Детский сад №110»,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Г. Нижний Новгород,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2017 год.</a:t>
            </a:r>
          </a:p>
          <a:p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4098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8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1257"/>
            <a:ext cx="9593943" cy="6458857"/>
          </a:xfrm>
          <a:prstGeom prst="rect">
            <a:avLst/>
          </a:prstGeom>
        </p:spPr>
      </p:pic>
      <p:sp>
        <p:nvSpPr>
          <p:cNvPr id="3" name="Овальная выноска 2"/>
          <p:cNvSpPr/>
          <p:nvPr/>
        </p:nvSpPr>
        <p:spPr>
          <a:xfrm>
            <a:off x="6081487" y="-116113"/>
            <a:ext cx="3381828" cy="1973942"/>
          </a:xfrm>
          <a:prstGeom prst="wedgeEllipse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ДЕТИ!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БУДЬТЕ ОСТОРОЖНЫ!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5450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0286"/>
            <a:ext cx="9144000" cy="611051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544" y="1814286"/>
            <a:ext cx="4905828" cy="3279321"/>
          </a:xfrm>
          <a:prstGeom prst="rect">
            <a:avLst/>
          </a:prstGeom>
          <a:effectLst>
            <a:softEdge rad="241300"/>
          </a:effectLst>
        </p:spPr>
      </p:pic>
      <p:sp>
        <p:nvSpPr>
          <p:cNvPr id="4" name="Овальная выноска 3"/>
          <p:cNvSpPr/>
          <p:nvPr/>
        </p:nvSpPr>
        <p:spPr>
          <a:xfrm>
            <a:off x="5529943" y="1364344"/>
            <a:ext cx="3120571" cy="1335314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ропнгпорпрпорпрпр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206172" y="351397"/>
            <a:ext cx="36285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ВНИМАНИЕ, ДЕТИ!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34744" y="1662670"/>
            <a:ext cx="24529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Железная дорога – зона повышенной опасности!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7" name="studiya_Mu_-_Arkadij_Parovozov_te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3734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63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0592" y="43543"/>
            <a:ext cx="9434592" cy="706845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4146" y="1196461"/>
            <a:ext cx="6641738" cy="5109028"/>
          </a:xfrm>
          <a:prstGeom prst="rect">
            <a:avLst/>
          </a:prstGeom>
          <a:effectLst>
            <a:softEdge rad="165100"/>
          </a:effectLst>
        </p:spPr>
      </p:pic>
      <p:sp>
        <p:nvSpPr>
          <p:cNvPr id="4" name="Овальная выноска 3"/>
          <p:cNvSpPr/>
          <p:nvPr/>
        </p:nvSpPr>
        <p:spPr>
          <a:xfrm>
            <a:off x="6275975" y="725714"/>
            <a:ext cx="3251200" cy="2061029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Ж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596570" y="213510"/>
            <a:ext cx="52541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ДЕТИ, ПОМНИТЕ!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15314" y="1422401"/>
            <a:ext cx="27286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Железная дорога –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не место для игр!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7" name="studiya_Mu_-_Arkadij_Parovozov_te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4143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96950"/>
            <a:ext cx="9144000" cy="757814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6" name="TextBox 5"/>
          <p:cNvSpPr txBox="1"/>
          <p:nvPr/>
        </p:nvSpPr>
        <p:spPr>
          <a:xfrm>
            <a:off x="445426" y="4741722"/>
            <a:ext cx="4191276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ru-RU" sz="2000" b="1" dirty="0" smtClean="0"/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Переходите 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железнодорожные 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пути только в установленных 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местах!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4171" y="-246742"/>
            <a:ext cx="5283200" cy="4659086"/>
          </a:xfrm>
          <a:prstGeom prst="roundRect">
            <a:avLst/>
          </a:prstGeom>
          <a:effectLst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799" y="-100125"/>
            <a:ext cx="5011944" cy="4587254"/>
          </a:xfrm>
          <a:prstGeom prst="rect">
            <a:avLst/>
          </a:prstGeom>
          <a:effectLst>
            <a:softEdge rad="266700"/>
          </a:effectLst>
        </p:spPr>
      </p:pic>
      <p:sp>
        <p:nvSpPr>
          <p:cNvPr id="9" name="Овальная выноска 8"/>
          <p:cNvSpPr/>
          <p:nvPr/>
        </p:nvSpPr>
        <p:spPr>
          <a:xfrm>
            <a:off x="5592999" y="-396950"/>
            <a:ext cx="3512457" cy="1949979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45426" y="4412343"/>
            <a:ext cx="3792745" cy="2445658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effectLst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236686" y="5718629"/>
            <a:ext cx="1277257" cy="783771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3" name="Объект 22"/>
          <p:cNvSpPr>
            <a:spLocks noGrp="1"/>
          </p:cNvSpPr>
          <p:nvPr>
            <p:ph idx="1"/>
          </p:nvPr>
        </p:nvSpPr>
        <p:spPr>
          <a:xfrm>
            <a:off x="6226629" y="130629"/>
            <a:ext cx="2289911" cy="100148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5400" b="1" dirty="0" smtClean="0">
                <a:solidFill>
                  <a:srgbClr val="FF0000"/>
                </a:solidFill>
              </a:rPr>
              <a:t>ДЕТИ!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45425" y="4412341"/>
            <a:ext cx="3792745" cy="2206817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Переходите железнодорожные пути только в разрешенных местах!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4894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114" y="-122768"/>
            <a:ext cx="9027886" cy="722468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3486" y="1188179"/>
            <a:ext cx="5602514" cy="5130790"/>
          </a:xfrm>
          <a:prstGeom prst="rect">
            <a:avLst/>
          </a:prstGeom>
          <a:effectLst>
            <a:softEdge rad="381000"/>
          </a:effectLst>
          <a:scene3d>
            <a:camera prst="perspectiveFront">
              <a:rot lat="0" lon="0" rev="240000"/>
            </a:camera>
            <a:lightRig rig="threePt" dir="t"/>
          </a:scene3d>
        </p:spPr>
      </p:pic>
      <p:sp>
        <p:nvSpPr>
          <p:cNvPr id="4" name="Овальная выноска 3"/>
          <p:cNvSpPr/>
          <p:nvPr/>
        </p:nvSpPr>
        <p:spPr>
          <a:xfrm>
            <a:off x="1349830" y="-162698"/>
            <a:ext cx="3831770" cy="2986266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ru-RU" sz="36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ДЕТИ!</a:t>
            </a:r>
          </a:p>
          <a:p>
            <a:pPr algn="ctr"/>
            <a:r>
              <a:rPr lang="ru-RU" sz="24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Проезд на крышах и подножках вагона опасен для жизни!</a:t>
            </a:r>
            <a:endParaRPr lang="ru-RU" sz="24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0671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65424"/>
            <a:ext cx="9143999" cy="736301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885" y="808815"/>
            <a:ext cx="5254171" cy="5729243"/>
          </a:xfrm>
          <a:prstGeom prst="rect">
            <a:avLst/>
          </a:prstGeom>
          <a:effectLst>
            <a:softEdge rad="330200"/>
          </a:effectLst>
        </p:spPr>
      </p:pic>
      <p:sp>
        <p:nvSpPr>
          <p:cNvPr id="7" name="Овальная выноска 6"/>
          <p:cNvSpPr/>
          <p:nvPr/>
        </p:nvSpPr>
        <p:spPr>
          <a:xfrm>
            <a:off x="5631543" y="767933"/>
            <a:ext cx="3512457" cy="1947565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Приближаться к проводам – опасно!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94971" y="0"/>
            <a:ext cx="52251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ДЕТИ, ЗАПОМНИТЕ!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6083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0750"/>
            <a:ext cx="9144000" cy="687949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5123543" cy="3765090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4" name="Скругленный прямоугольник 3"/>
          <p:cNvSpPr/>
          <p:nvPr/>
        </p:nvSpPr>
        <p:spPr>
          <a:xfrm>
            <a:off x="667657" y="3765090"/>
            <a:ext cx="3280229" cy="2281476"/>
          </a:xfrm>
          <a:prstGeom prst="roundRect">
            <a:avLst/>
          </a:prstGeom>
          <a:solidFill>
            <a:srgbClr val="D2F7FE"/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Плеер и железная дорога – несовместимы!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5" name="Овальная выноска 4"/>
          <p:cNvSpPr/>
          <p:nvPr/>
        </p:nvSpPr>
        <p:spPr>
          <a:xfrm>
            <a:off x="5239658" y="250039"/>
            <a:ext cx="3149600" cy="1081980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ДЕТИ!</a:t>
            </a:r>
            <a:endParaRPr lang="ru-RU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1629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65520" y="116114"/>
            <a:ext cx="10186869" cy="674188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5944" y="1770743"/>
            <a:ext cx="4571999" cy="3907595"/>
          </a:xfrm>
          <a:prstGeom prst="rect">
            <a:avLst/>
          </a:prstGeom>
          <a:effectLst>
            <a:softEdge rad="152400"/>
          </a:effectLst>
        </p:spPr>
      </p:pic>
    </p:spTree>
    <p:extLst>
      <p:ext uri="{BB962C8B-B14F-4D97-AF65-F5344CB8AC3E}">
        <p14:creationId xmlns:p14="http://schemas.microsoft.com/office/powerpoint/2010/main" val="41588625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3507" y="0"/>
            <a:ext cx="9382650" cy="685799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7115" y="3192313"/>
            <a:ext cx="4609457" cy="3266545"/>
          </a:xfrm>
          <a:prstGeom prst="rect">
            <a:avLst/>
          </a:prstGeom>
          <a:effectLst>
            <a:softEdge rad="190500"/>
          </a:effectLst>
        </p:spPr>
      </p:pic>
    </p:spTree>
    <p:extLst>
      <p:ext uri="{BB962C8B-B14F-4D97-AF65-F5344CB8AC3E}">
        <p14:creationId xmlns:p14="http://schemas.microsoft.com/office/powerpoint/2010/main" val="3286120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695</TotalTime>
  <Words>107</Words>
  <Application>Microsoft Office PowerPoint</Application>
  <PresentationFormat>Экран (4:3)</PresentationFormat>
  <Paragraphs>30</Paragraphs>
  <Slides>10</Slides>
  <Notes>0</Notes>
  <HiddenSlides>0</HiddenSlides>
  <MMClips>3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Тема Office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Irina</dc:creator>
  <cp:lastModifiedBy>Irina</cp:lastModifiedBy>
  <cp:revision>73</cp:revision>
  <dcterms:created xsi:type="dcterms:W3CDTF">2017-09-12T10:48:29Z</dcterms:created>
  <dcterms:modified xsi:type="dcterms:W3CDTF">2017-09-20T07:43:11Z</dcterms:modified>
</cp:coreProperties>
</file>