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8" r:id="rId6"/>
    <p:sldId id="264" r:id="rId7"/>
    <p:sldId id="267" r:id="rId8"/>
    <p:sldId id="270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9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5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8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4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8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0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9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2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3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4B6-74CD-4021-B2A2-82FB75BF43E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60816-82BF-4AF1-A660-D40EE8013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" y="0"/>
            <a:ext cx="12197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бегеМОТик</dc:creator>
  <cp:lastModifiedBy>бегеМОТик</cp:lastModifiedBy>
  <cp:revision>6</cp:revision>
  <dcterms:created xsi:type="dcterms:W3CDTF">2020-06-02T16:18:59Z</dcterms:created>
  <dcterms:modified xsi:type="dcterms:W3CDTF">2020-06-02T17:29:26Z</dcterms:modified>
</cp:coreProperties>
</file>