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6" r:id="rId6"/>
    <p:sldId id="264" r:id="rId7"/>
    <p:sldId id="263" r:id="rId8"/>
    <p:sldId id="262" r:id="rId9"/>
    <p:sldId id="270" r:id="rId10"/>
    <p:sldId id="271" r:id="rId11"/>
    <p:sldId id="269" r:id="rId12"/>
    <p:sldId id="261" r:id="rId13"/>
    <p:sldId id="260" r:id="rId14"/>
    <p:sldId id="268" r:id="rId15"/>
    <p:sldId id="258" r:id="rId16"/>
    <p:sldId id="25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2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02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401F1D-B46B-4569-96A0-E918A23CA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78D70C-ACDC-4CEC-9635-A1EE8F88C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D80BC5-AC76-495E-90E8-B0A0BDA3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691631-163C-47F4-90E2-6EEBE51C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3D1A5F-4ED1-4C8D-9B2C-027A6DA0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A24F4B-0345-4C1F-A071-5060AD49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0E12DF-753A-4709-B28C-F45FCBC77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AAFA6E-FD6F-42B4-A3C1-E974AE5A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E1DF1D-FF26-48BB-AA6E-A39E562B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1301D1-AC1E-427B-955F-6B5E63FD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1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864CA9D-A06A-451D-9D61-075213987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9D9601-866F-4554-AF3F-C1CF324DB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77A637-E250-47BF-A00B-46CBA217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140439-E163-4198-91E3-B98425B6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5F5FA6-5079-4D60-9C42-6C25D922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6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42A6E5-83A9-48BA-9DAD-7E615372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FBB658-5F51-44ED-992D-BA8175F0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601E9F-163C-457B-9B53-75650CC8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C43C6D-30B6-4997-BCCB-338210AE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5430E5-23D2-4172-98C6-1E45983F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6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73350-4250-4A69-A128-8F582ECE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AFC766-AF8D-4C61-B50F-1A0DFA36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57D760-ED88-465C-AF6D-34BE2ACC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631B42-741F-45B5-821E-896D0E07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D68627-E1BB-434B-96F6-48DB3E4C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3ACBD2-B5BB-4866-BBEE-67571C7D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1C4736-970C-4580-9788-5970F0AA2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7F6091-0206-45B2-ABE3-4C0C81337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56B77E-EDC7-4BB4-9CF0-7E8D325E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F8E4CC-CC96-457B-9A62-EF26C918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2AC941-69EC-4E60-BEDC-B9E820CC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8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059280-B96B-4096-B1E6-B3B3788D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8051DB-B24A-4844-B3F9-97A280C7A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211029-C955-49BC-A310-F22524DB2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031818-D88F-4705-8F03-8A45D86AD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F93A7E-01FB-4548-83C9-9398A343E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C89A1F-9DC7-4204-9D34-2E400DB9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E060C5-5379-4584-84FD-DC7DDD8F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21EF849-1874-42ED-B57E-299D4501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4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4BBF07-97C6-4477-9247-B84FA4A6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34DBF0-3EEA-47FF-A397-73E0AD8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1223F2-186E-4AF7-8FAF-72CE1EB1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BF0180-6418-4441-B3D7-5B084AF0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D318A7D-98D4-49C4-9E57-456E8EF8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553E0E1-ADEB-47D5-9858-4D1A614A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74A28D-94FE-4404-AEEC-710415AA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7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C64B15-0C1C-4799-A82B-0F80D565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2470BE-0FA2-4802-946B-2F330C07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4FC72F-A327-42C2-9F6A-9015F98D2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F1BB8F-A350-4423-84DE-41A603B6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283671-5268-4F8B-A11A-19546609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0FFB21-7A8C-4E68-8283-4C792C5B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9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8AC089-C00E-4D5E-A857-CA53220B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269DD36-DB60-4E18-A365-59257CC9F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FDD9B5-13B6-431B-9964-8CFD0D7F9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F27DBB-22ED-4224-822C-F8B45E02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1D9C88-D269-4FB7-8239-E2DDDD88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7735B6-425B-48C8-B796-3F000F2D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4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634677-1DA5-4DD3-88FB-C2A215CD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BF91E6-D362-4A44-B5D7-D3BBF889E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071E6B-8616-4D7B-8B88-15459AF6F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C43D3-A6C4-47E4-9570-B205DB4736A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4A048F-1E31-4EE7-A2DD-086D4C256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8BD969-47FE-47F9-9CDC-0F9BC7E5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F8CA-8767-4E26-9062-FF2F2AADD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5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3C6CB5-B8E6-4F19-ACF3-E0D59ADF6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6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2ECF02-84A4-41B4-97B0-F84D89EAC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AFAC33-49F1-4F3C-AD61-8619E746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8E131C-4849-4BEE-9459-BA3DF615A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7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3B4E5E-9B3E-4E05-A266-79638B560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3A7285-5AFA-4766-B2F0-723DA469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3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A1FF0F-E942-486A-9F54-10774B2F6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2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D1FA3E-E956-429E-93E4-E2EDE3D65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9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7A2669-0358-4773-85A5-DF6CC6A9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8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3D91EA-ABB3-41A2-885D-5872B43C0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6AE0EB-F39C-4203-A869-BAC426A0F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724F22-83E0-45A3-96F8-D7D72499F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88"/>
            <a:ext cx="12192000" cy="68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4B93BC-6D43-4520-980A-780FB93E6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9391A1-3C89-4DEC-AA66-331C4E556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9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8D2360-0B78-4C4F-839B-4835F2BBA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64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B6CC90-604A-4AEA-8DCA-7A6B0E829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75D151-8669-4674-93C0-0725CA431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281BD2-5F7D-4980-803B-55E42AD9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48"/>
            <a:ext cx="12191999" cy="68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8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4DB781-3E18-439B-8FB5-F8B93EE39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1A881B-0028-4630-B4B2-A8ABD2CA2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5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85166A-5A69-43CB-80E7-F7567ED7E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40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855CB3-F414-4525-A12B-AFA08765E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8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678A8B-69CB-4F0A-ADAD-0B2B508CD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992584-DE1F-431B-8690-EB497B2FA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47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A0C52C-414E-4320-8BAA-1971C2950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3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96AA34-4E34-4853-B710-5AE5E579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C3D030-C6F4-4EFD-87F5-92A067DE7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88"/>
            <a:ext cx="12192000" cy="68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47287B-53D7-438E-92E1-191121952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6A07A2-5F78-4E19-A537-2C90583A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2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0C0653-F861-4193-A9A7-662ED4D7A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3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960116-09C9-486A-863D-DF20354A7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6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FF4D55-0206-4AC8-A33F-A9D47A67A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09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Произвольный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МБДОУ-341</cp:lastModifiedBy>
  <cp:revision>6</cp:revision>
  <dcterms:created xsi:type="dcterms:W3CDTF">2020-05-18T20:31:15Z</dcterms:created>
  <dcterms:modified xsi:type="dcterms:W3CDTF">2020-05-19T10:06:02Z</dcterms:modified>
</cp:coreProperties>
</file>