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7" r:id="rId3"/>
    <p:sldId id="268" r:id="rId4"/>
    <p:sldId id="269" r:id="rId5"/>
    <p:sldId id="270" r:id="rId6"/>
    <p:sldId id="257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2C34-81E0-470B-8016-18FD276A4BEA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3DB55-1816-4F11-9019-6C1CE54DFA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4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3DB55-1816-4F11-9019-6C1CE54DFA4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2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5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2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9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6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4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7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2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8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2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9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openxmlformats.org/officeDocument/2006/relationships/image" Target="../media/image1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jpeg"/><Relationship Id="rId4" Type="http://schemas.openxmlformats.org/officeDocument/2006/relationships/audio" Target="../media/media2.mp3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2.mp3"/><Relationship Id="rId7" Type="http://schemas.openxmlformats.org/officeDocument/2006/relationships/image" Target="../media/image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mp3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jpeg"/><Relationship Id="rId4" Type="http://schemas.openxmlformats.org/officeDocument/2006/relationships/audio" Target="../media/media2.mp3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openxmlformats.org/officeDocument/2006/relationships/image" Target="../media/image1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4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6" t="19849" r="51591" b="9546"/>
          <a:stretch/>
        </p:blipFill>
        <p:spPr>
          <a:xfrm rot="20750592">
            <a:off x="538296" y="645361"/>
            <a:ext cx="2369126" cy="3228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8" t="20454" r="8864" b="9848"/>
          <a:stretch/>
        </p:blipFill>
        <p:spPr>
          <a:xfrm rot="814933">
            <a:off x="6156176" y="2924943"/>
            <a:ext cx="2396837" cy="3186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500042"/>
            <a:ext cx="49568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Правильно 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– 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не правильно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30"/>
            <a:ext cx="9144000" cy="68693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16118" r="51808" b="27519"/>
          <a:stretch/>
        </p:blipFill>
        <p:spPr>
          <a:xfrm>
            <a:off x="274471" y="236502"/>
            <a:ext cx="3960440" cy="39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06017"/>
            <a:ext cx="255319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53136"/>
            <a:ext cx="176175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5" t="16821" r="9336" b="29448"/>
          <a:stretch/>
        </p:blipFill>
        <p:spPr>
          <a:xfrm>
            <a:off x="4924019" y="235580"/>
            <a:ext cx="3960440" cy="3960000"/>
          </a:xfrm>
          <a:prstGeom prst="rect">
            <a:avLst/>
          </a:prstGeom>
        </p:spPr>
      </p:pic>
      <p:pic>
        <p:nvPicPr>
          <p:cNvPr id="7" name="хлоп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949891" y="3284984"/>
            <a:ext cx="609600" cy="609600"/>
          </a:xfrm>
          <a:prstGeom prst="rect">
            <a:avLst/>
          </a:prstGeom>
        </p:spPr>
      </p:pic>
      <p:pic>
        <p:nvPicPr>
          <p:cNvPr id="8" name="ошибк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253075" y="2980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95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4243" r="51212" b="32525"/>
          <a:stretch/>
        </p:blipFill>
        <p:spPr>
          <a:xfrm>
            <a:off x="186052" y="188640"/>
            <a:ext cx="3960440" cy="39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8" t="3800" r="3787" b="32967"/>
          <a:stretch/>
        </p:blipFill>
        <p:spPr>
          <a:xfrm>
            <a:off x="4903439" y="188640"/>
            <a:ext cx="3960439" cy="3960000"/>
          </a:xfrm>
          <a:prstGeom prst="rect">
            <a:avLst/>
          </a:prstGeom>
        </p:spPr>
      </p:pic>
      <p:pic>
        <p:nvPicPr>
          <p:cNvPr id="7" name="хлоп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080672" y="3408218"/>
            <a:ext cx="609600" cy="609600"/>
          </a:xfrm>
          <a:prstGeom prst="rect">
            <a:avLst/>
          </a:prstGeom>
        </p:spPr>
      </p:pic>
      <p:pic>
        <p:nvPicPr>
          <p:cNvPr id="8" name="ошибк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884368" y="3429000"/>
            <a:ext cx="609600" cy="60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72" y="4581128"/>
            <a:ext cx="2417203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4581128"/>
            <a:ext cx="176175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8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8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8" y="0"/>
            <a:ext cx="9179318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20153" r="50000" b="26817"/>
          <a:stretch/>
        </p:blipFill>
        <p:spPr>
          <a:xfrm>
            <a:off x="251520" y="260648"/>
            <a:ext cx="3960440" cy="39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1" t="19545" r="9545" b="26515"/>
          <a:stretch/>
        </p:blipFill>
        <p:spPr>
          <a:xfrm>
            <a:off x="4860032" y="260648"/>
            <a:ext cx="3960440" cy="39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0" y="4628372"/>
            <a:ext cx="2553190" cy="1800000"/>
          </a:xfrm>
          <a:prstGeom prst="rect">
            <a:avLst/>
          </a:prstGeom>
        </p:spPr>
      </p:pic>
      <p:pic>
        <p:nvPicPr>
          <p:cNvPr id="12" name="хлоп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671335" y="3124200"/>
            <a:ext cx="609600" cy="609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1128"/>
            <a:ext cx="1761750" cy="1800000"/>
          </a:xfrm>
          <a:prstGeom prst="rect">
            <a:avLst/>
          </a:prstGeom>
        </p:spPr>
      </p:pic>
      <p:pic>
        <p:nvPicPr>
          <p:cNvPr id="14" name="ошибк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660243" y="3284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8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20153" r="50000" b="26817"/>
          <a:stretch/>
        </p:blipFill>
        <p:spPr>
          <a:xfrm>
            <a:off x="422889" y="228125"/>
            <a:ext cx="3960440" cy="39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19147" r="51591" b="26307"/>
          <a:stretch/>
        </p:blipFill>
        <p:spPr>
          <a:xfrm>
            <a:off x="4957548" y="1540530"/>
            <a:ext cx="3456384" cy="37769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8" t="20152" r="9546" b="26212"/>
          <a:stretch/>
        </p:blipFill>
        <p:spPr>
          <a:xfrm>
            <a:off x="251520" y="228124"/>
            <a:ext cx="3960440" cy="3973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81128"/>
            <a:ext cx="255319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81128"/>
            <a:ext cx="176175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19849" r="51823" b="26515"/>
          <a:stretch/>
        </p:blipFill>
        <p:spPr>
          <a:xfrm>
            <a:off x="4860032" y="165057"/>
            <a:ext cx="3960440" cy="3960440"/>
          </a:xfrm>
          <a:prstGeom prst="rect">
            <a:avLst/>
          </a:prstGeom>
        </p:spPr>
      </p:pic>
      <p:pic>
        <p:nvPicPr>
          <p:cNvPr id="10" name="хлоп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403109" y="2854035"/>
            <a:ext cx="609600" cy="609600"/>
          </a:xfrm>
          <a:prstGeom prst="rect">
            <a:avLst/>
          </a:prstGeom>
        </p:spPr>
      </p:pic>
      <p:pic>
        <p:nvPicPr>
          <p:cNvPr id="11" name="ошибк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876267" y="2854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8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9243" r="50000" b="28333"/>
          <a:stretch/>
        </p:blipFill>
        <p:spPr>
          <a:xfrm>
            <a:off x="294573" y="188640"/>
            <a:ext cx="3965198" cy="39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5" t="18939" r="9546" b="27121"/>
          <a:stretch/>
        </p:blipFill>
        <p:spPr>
          <a:xfrm>
            <a:off x="4907204" y="188640"/>
            <a:ext cx="3971661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91" y="4581128"/>
            <a:ext cx="255319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81128"/>
            <a:ext cx="1761750" cy="1800000"/>
          </a:xfrm>
          <a:prstGeom prst="rect">
            <a:avLst/>
          </a:prstGeom>
        </p:spPr>
      </p:pic>
      <p:pic>
        <p:nvPicPr>
          <p:cNvPr id="8" name="хлоп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843808" y="3124200"/>
            <a:ext cx="609600" cy="609600"/>
          </a:xfrm>
          <a:prstGeom prst="rect">
            <a:avLst/>
          </a:prstGeom>
        </p:spPr>
      </p:pic>
      <p:pic>
        <p:nvPicPr>
          <p:cNvPr id="9" name="ошибк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596358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8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5874" r="51502" b="26853"/>
          <a:stretch/>
        </p:blipFill>
        <p:spPr>
          <a:xfrm>
            <a:off x="251528" y="260648"/>
            <a:ext cx="3960432" cy="39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3" t="15494" r="8436" b="26846"/>
          <a:stretch/>
        </p:blipFill>
        <p:spPr>
          <a:xfrm>
            <a:off x="4912818" y="260648"/>
            <a:ext cx="3960433" cy="3946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55" y="4636745"/>
            <a:ext cx="255319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53136"/>
            <a:ext cx="1761750" cy="1800000"/>
          </a:xfrm>
          <a:prstGeom prst="rect">
            <a:avLst/>
          </a:prstGeom>
        </p:spPr>
      </p:pic>
      <p:pic>
        <p:nvPicPr>
          <p:cNvPr id="8" name="хлоп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623250" y="2996952"/>
            <a:ext cx="609600" cy="609600"/>
          </a:xfrm>
          <a:prstGeom prst="rect">
            <a:avLst/>
          </a:prstGeom>
        </p:spPr>
      </p:pic>
      <p:pic>
        <p:nvPicPr>
          <p:cNvPr id="9" name="ошибк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596336" y="3103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17025" r="51859" b="28278"/>
          <a:stretch/>
        </p:blipFill>
        <p:spPr>
          <a:xfrm>
            <a:off x="348744" y="225492"/>
            <a:ext cx="3960440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92530"/>
            <a:ext cx="255319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02" y="4725144"/>
            <a:ext cx="176175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9" t="16926" r="8558" b="27476"/>
          <a:stretch/>
        </p:blipFill>
        <p:spPr>
          <a:xfrm>
            <a:off x="4912815" y="279847"/>
            <a:ext cx="3960440" cy="3960000"/>
          </a:xfrm>
          <a:prstGeom prst="rect">
            <a:avLst/>
          </a:prstGeom>
        </p:spPr>
      </p:pic>
      <p:pic>
        <p:nvPicPr>
          <p:cNvPr id="9" name="хлоп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699792" y="2924944"/>
            <a:ext cx="609600" cy="609600"/>
          </a:xfrm>
          <a:prstGeom prst="rect">
            <a:avLst/>
          </a:prstGeom>
        </p:spPr>
      </p:pic>
      <p:pic>
        <p:nvPicPr>
          <p:cNvPr id="10" name="ошибк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545352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0906" r="50000" b="26064"/>
          <a:stretch/>
        </p:blipFill>
        <p:spPr>
          <a:xfrm>
            <a:off x="328014" y="260648"/>
            <a:ext cx="3995144" cy="39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25144"/>
            <a:ext cx="255319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25144"/>
            <a:ext cx="176175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7" t="16160" r="9534" b="26264"/>
          <a:stretch/>
        </p:blipFill>
        <p:spPr>
          <a:xfrm>
            <a:off x="4907504" y="261088"/>
            <a:ext cx="3971061" cy="3960000"/>
          </a:xfrm>
          <a:prstGeom prst="rect">
            <a:avLst/>
          </a:prstGeom>
        </p:spPr>
      </p:pic>
      <p:pic>
        <p:nvPicPr>
          <p:cNvPr id="9" name="хлоп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771800" y="2819400"/>
            <a:ext cx="609600" cy="609600"/>
          </a:xfrm>
          <a:prstGeom prst="rect">
            <a:avLst/>
          </a:prstGeom>
        </p:spPr>
      </p:pic>
      <p:pic>
        <p:nvPicPr>
          <p:cNvPr id="10" name="ошибк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812360" y="3284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5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15452" r="53071" b="26973"/>
          <a:stretch/>
        </p:blipFill>
        <p:spPr>
          <a:xfrm>
            <a:off x="302536" y="218812"/>
            <a:ext cx="3909424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47" y="4797152"/>
            <a:ext cx="255319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53136"/>
            <a:ext cx="176175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2" t="15171" r="9746" b="26647"/>
          <a:stretch/>
        </p:blipFill>
        <p:spPr>
          <a:xfrm>
            <a:off x="4940167" y="218812"/>
            <a:ext cx="3897770" cy="3960000"/>
          </a:xfrm>
          <a:prstGeom prst="rect">
            <a:avLst/>
          </a:prstGeom>
        </p:spPr>
      </p:pic>
      <p:pic>
        <p:nvPicPr>
          <p:cNvPr id="8" name="хлоп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483768" y="2830025"/>
            <a:ext cx="609600" cy="609600"/>
          </a:xfrm>
          <a:prstGeom prst="rect">
            <a:avLst/>
          </a:prstGeom>
        </p:spPr>
      </p:pic>
      <p:pic>
        <p:nvPicPr>
          <p:cNvPr id="9" name="ошибк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914026" y="28508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5</Words>
  <Application>Microsoft Office PowerPoint</Application>
  <PresentationFormat>Экран (4:3)</PresentationFormat>
  <Paragraphs>4</Paragraphs>
  <Slides>10</Slides>
  <Notes>1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22</cp:revision>
  <dcterms:created xsi:type="dcterms:W3CDTF">2021-03-20T10:59:11Z</dcterms:created>
  <dcterms:modified xsi:type="dcterms:W3CDTF">2022-03-21T15:21:23Z</dcterms:modified>
</cp:coreProperties>
</file>