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68" r:id="rId8"/>
    <p:sldId id="267" r:id="rId9"/>
    <p:sldId id="269" r:id="rId10"/>
    <p:sldId id="270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A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80023" cy="18002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FB088-8E46-44D1-A645-06EA0336003A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6FDF-EA13-460E-A7D4-5303087B172D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FB088-8E46-44D1-A645-06EA0336003A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6FDF-EA13-460E-A7D4-5303087B17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FB088-8E46-44D1-A645-06EA0336003A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6FDF-EA13-460E-A7D4-5303087B17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FB088-8E46-44D1-A645-06EA0336003A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6FDF-EA13-460E-A7D4-5303087B17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FB088-8E46-44D1-A645-06EA0336003A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6FDF-EA13-460E-A7D4-5303087B172D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FB088-8E46-44D1-A645-06EA0336003A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6FDF-EA13-460E-A7D4-5303087B17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FB088-8E46-44D1-A645-06EA0336003A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6FDF-EA13-460E-A7D4-5303087B172D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FB088-8E46-44D1-A645-06EA0336003A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6FDF-EA13-460E-A7D4-5303087B17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FB088-8E46-44D1-A645-06EA0336003A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6FDF-EA13-460E-A7D4-5303087B17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FB088-8E46-44D1-A645-06EA0336003A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6FDF-EA13-460E-A7D4-5303087B172D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FB088-8E46-44D1-A645-06EA0336003A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6FDF-EA13-460E-A7D4-5303087B17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19FB088-8E46-44D1-A645-06EA0336003A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71C6FDF-EA13-460E-A7D4-5303087B172D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audio2.wav"/><Relationship Id="rId7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9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4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6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6196" y="1394466"/>
            <a:ext cx="8281035" cy="1927225"/>
          </a:xfrm>
        </p:spPr>
        <p:txBody>
          <a:bodyPr/>
          <a:lstStyle/>
          <a:p>
            <a:r>
              <a:rPr lang="ru-RU" sz="52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«четвертый лишний»</a:t>
            </a:r>
            <a:r>
              <a:rPr lang="ru-RU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</a:br>
            <a:r>
              <a:rPr lang="ru-RU" sz="4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транспорт</a:t>
            </a:r>
            <a:endParaRPr lang="ru-RU" sz="4800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Дидактическая игра</a:t>
            </a:r>
            <a:endParaRPr lang="ru-RU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2" descr="C:\Users\admin\Desktop\Новая папка\Новая папка\1493019220_kater_triton-5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323" y="3789046"/>
            <a:ext cx="1654304" cy="105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dmin\Desktop\Новая папка\Новая папка\14h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269" y="3789046"/>
            <a:ext cx="1665598" cy="105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admin\Desktop\Новая папка\Новая папка\depositphotos_30480745-stock-photo-airplane-on-white-background-wit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323" y="5049207"/>
            <a:ext cx="1654304" cy="105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C:\Users\admin\Desktop\Новая папка\Новая папка\рыболовное-судно-тунца-изолированное-на-белом-фоне-компьютер-произвел-17166686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269" y="5049207"/>
            <a:ext cx="1665598" cy="105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1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22" y="3969069"/>
            <a:ext cx="3960495" cy="2520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23" y="1268731"/>
            <a:ext cx="3960495" cy="2520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47" y="3969069"/>
            <a:ext cx="3929607" cy="2520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admin\Desktop\Новая папка\Новая папка\main_electric-train-driver.i13nxp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47" y="1280826"/>
            <a:ext cx="3929607" cy="252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611505" y="407361"/>
            <a:ext cx="7715250" cy="53188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Какая картинка лишняя?</a:t>
            </a:r>
            <a:endParaRPr lang="ru-RU" sz="36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96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71" y="1268730"/>
            <a:ext cx="3960495" cy="2520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23" y="1268729"/>
            <a:ext cx="3960495" cy="2520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70" y="3969069"/>
            <a:ext cx="3960495" cy="2520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497" y="3969069"/>
            <a:ext cx="3960496" cy="2520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22415" y="373234"/>
            <a:ext cx="53405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Какую картинку убрать?</a:t>
            </a:r>
          </a:p>
        </p:txBody>
      </p:sp>
    </p:spTree>
    <p:extLst>
      <p:ext uri="{BB962C8B-B14F-4D97-AF65-F5344CB8AC3E}">
        <p14:creationId xmlns:p14="http://schemas.microsoft.com/office/powerpoint/2010/main" val="413332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2">
                <a:shade val="55000"/>
              </a:schemeClr>
              <a:schemeClr val="bg2">
                <a:tint val="97000"/>
                <a:satMod val="95000"/>
              </a:schemeClr>
            </a:duotone>
          </a:blip>
          <a:tile tx="0" ty="0" sx="70000" sy="7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Новая папка\Новая папка\1493019220_kater_triton-54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71" y="1227003"/>
            <a:ext cx="3960435" cy="252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Новая папка\Новая папка\14hq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23" y="1227004"/>
            <a:ext cx="3963347" cy="252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Новая папка\Новая папка\depositphotos_30480745-stock-photo-airplane-on-white-background-with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71" y="3969069"/>
            <a:ext cx="3960435" cy="252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admin\Desktop\Новая папка\Новая папка\рыболовное-судно-тунца-изолированное-на-белом-фоне-компьютер-произвел-17166686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24" y="3969069"/>
            <a:ext cx="3963346" cy="252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05" y="548640"/>
            <a:ext cx="7715250" cy="36004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Какая картинка</a:t>
            </a:r>
            <a:r>
              <a:rPr lang="ru-RU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лишняя?</a:t>
            </a:r>
            <a:endParaRPr lang="ru-RU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63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61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Новая папка\Новая папка\depositphotos_40017959-stock-photo-bus-isolated-on-white-backgroun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23" y="1247381"/>
            <a:ext cx="3960495" cy="252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Новая папка\Новая папка\depositphotos_30480745-stock-photo-airplane-on-white-background-wit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22" y="3969066"/>
            <a:ext cx="3960495" cy="252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dmin\Desktop\Новая папка\Новая папка\stock-photo-render-image-representing-helicopter-whit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47" y="3969067"/>
            <a:ext cx="3963522" cy="252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71" y="1247382"/>
            <a:ext cx="3963522" cy="2520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29260" y="390989"/>
            <a:ext cx="7715250" cy="54006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Какую картинку убрать?</a:t>
            </a:r>
            <a:endParaRPr lang="ru-RU" sz="36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63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Users\admin\Desktop\Новая папка\Новая папка\stock-photo-render-image-representing-helicopter-whi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23" y="1268724"/>
            <a:ext cx="3947650" cy="252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23" y="3969797"/>
            <a:ext cx="3947650" cy="2475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22" y="1268724"/>
            <a:ext cx="3963523" cy="2520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C:\Users\admin\Desktop\Новая папка\Новая папка\Картинки-на-белом-фоне-машины-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54" y="3969069"/>
            <a:ext cx="3963521" cy="247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11505" y="378188"/>
            <a:ext cx="7715250" cy="7105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Какая картинка лишняя?</a:t>
            </a:r>
            <a:endParaRPr lang="ru-RU" sz="36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69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C:\Users\admin\Desktop\Новая папка\Новая папка\рыболовное-судно-тунца-изолированное-на-белом-фоне-компьютер-произвел-17166686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428" y="3969069"/>
            <a:ext cx="3960495" cy="252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Новая папка\Новая папка\2017Motocycles___Honda_Bikes_Red_motorcycle_Honda_CBR_photo_on_a_white_background_114817_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18" y="1268728"/>
            <a:ext cx="3935347" cy="252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70" y="3969069"/>
            <a:ext cx="3960495" cy="2520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23" y="1268730"/>
            <a:ext cx="3960495" cy="2520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22415" y="398128"/>
            <a:ext cx="53405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Какую картинку убрать?</a:t>
            </a:r>
          </a:p>
        </p:txBody>
      </p:sp>
    </p:spTree>
    <p:extLst>
      <p:ext uri="{BB962C8B-B14F-4D97-AF65-F5344CB8AC3E}">
        <p14:creationId xmlns:p14="http://schemas.microsoft.com/office/powerpoint/2010/main" val="330224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Новая папка\Новая папка\main_electric-train-driver.i13nx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71" y="1260069"/>
            <a:ext cx="3931750" cy="252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91" y="3969069"/>
            <a:ext cx="3931750" cy="2520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22" y="3969068"/>
            <a:ext cx="3960495" cy="2520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23" y="1260068"/>
            <a:ext cx="3960495" cy="2520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11505" y="368609"/>
            <a:ext cx="7715250" cy="72009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Какая картинка лишняя?</a:t>
            </a:r>
            <a:endParaRPr lang="ru-RU" sz="36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49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admin\Desktop\Новая папка\Новая папка\depositphotos_40017959-stock-photo-bus-isolated-on-white-backgroun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23" y="3969069"/>
            <a:ext cx="3969354" cy="246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71" y="1268724"/>
            <a:ext cx="3960495" cy="250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admin\Desktop\Новая папка\Новая папка\2017Motocycles___Honda_Bikes_Red_motorcycle_Honda_CBR_photo_on_a_white_background_114817_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23" y="1268724"/>
            <a:ext cx="3969354" cy="250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70" y="3969069"/>
            <a:ext cx="3960495" cy="2512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22415" y="398128"/>
            <a:ext cx="53405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Какую картинку убрать?</a:t>
            </a:r>
          </a:p>
        </p:txBody>
      </p:sp>
    </p:spTree>
    <p:extLst>
      <p:ext uri="{BB962C8B-B14F-4D97-AF65-F5344CB8AC3E}">
        <p14:creationId xmlns:p14="http://schemas.microsoft.com/office/powerpoint/2010/main" val="390063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admin\Desktop\Новая папка\Новая папка\depositphotos_40017959-stock-photo-bus-isolated-on-white-backgroun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70" y="3986106"/>
            <a:ext cx="3945435" cy="249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admin\Desktop\Новая папка\Новая папка\Картинки-на-белом-фоне-машины-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23" y="3990682"/>
            <a:ext cx="3960496" cy="249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77" y="1265913"/>
            <a:ext cx="3945435" cy="2520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23" y="1268633"/>
            <a:ext cx="3960495" cy="2523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14375" y="391990"/>
            <a:ext cx="7715250" cy="72009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Какая картинка лишняя?</a:t>
            </a:r>
            <a:endParaRPr lang="ru-RU" sz="36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50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59" y="3969069"/>
            <a:ext cx="3960495" cy="2520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23" y="1268730"/>
            <a:ext cx="3960496" cy="2520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23" y="3969069"/>
            <a:ext cx="3960495" cy="2520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71" y="1272442"/>
            <a:ext cx="3957083" cy="2516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16007" y="398128"/>
            <a:ext cx="53405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Какую картинку убрать?</a:t>
            </a:r>
          </a:p>
        </p:txBody>
      </p:sp>
    </p:spTree>
    <p:extLst>
      <p:ext uri="{BB962C8B-B14F-4D97-AF65-F5344CB8AC3E}">
        <p14:creationId xmlns:p14="http://schemas.microsoft.com/office/powerpoint/2010/main" val="277013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4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Другая 1">
      <a:dk1>
        <a:srgbClr val="FF9933"/>
      </a:dk1>
      <a:lt1>
        <a:srgbClr val="D3ECB9"/>
      </a:lt1>
      <a:dk2>
        <a:srgbClr val="339966"/>
      </a:dk2>
      <a:lt2>
        <a:srgbClr val="D4D2D0"/>
      </a:lt2>
      <a:accent1>
        <a:srgbClr val="339966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383</TotalTime>
  <Words>46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Ясность</vt:lpstr>
      <vt:lpstr>«четвертый лишний» транспорт</vt:lpstr>
      <vt:lpstr>Какая картинка лишняя?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ОЦРВ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Транспорт «Четвертый лишний»</dc:title>
  <dc:creator>admin</dc:creator>
  <cp:lastModifiedBy>admin</cp:lastModifiedBy>
  <cp:revision>34</cp:revision>
  <dcterms:created xsi:type="dcterms:W3CDTF">2022-01-14T07:28:00Z</dcterms:created>
  <dcterms:modified xsi:type="dcterms:W3CDTF">2022-01-15T17:27:37Z</dcterms:modified>
</cp:coreProperties>
</file>