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A5266FC-971E-4709-8571-F8B15D39ADA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23F904-11C1-4BEE-80A8-7953EDDAA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ПРОЕКТ</a:t>
            </a:r>
            <a:br>
              <a:rPr lang="ru-RU" sz="3200" dirty="0" smtClean="0"/>
            </a:br>
            <a:r>
              <a:rPr lang="ru-RU" sz="3200" dirty="0" smtClean="0"/>
              <a:t> «Родной свой край люби и знай!»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861048"/>
            <a:ext cx="5114778" cy="2808312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/>
              <a:t>Разработка творческой группы</a:t>
            </a:r>
          </a:p>
          <a:p>
            <a:r>
              <a:rPr lang="ru-RU" sz="1900" dirty="0" smtClean="0"/>
              <a:t> МАДОУ «Детский сад № 5»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700" dirty="0" smtClean="0"/>
              <a:t>г. Н.Новгород</a:t>
            </a:r>
          </a:p>
          <a:p>
            <a:pPr algn="ctr"/>
            <a:r>
              <a:rPr lang="ru-RU" sz="1700" dirty="0" smtClean="0"/>
              <a:t>2018 г.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143000"/>
            <a:ext cx="4032448" cy="1421904"/>
          </a:xfrm>
        </p:spPr>
        <p:txBody>
          <a:bodyPr/>
          <a:lstStyle/>
          <a:p>
            <a:pPr algn="ctr"/>
            <a:r>
              <a:rPr lang="ru-RU" sz="2800" dirty="0" smtClean="0"/>
              <a:t>ПРОЕКТ</a:t>
            </a:r>
            <a:br>
              <a:rPr lang="ru-RU" sz="2800" dirty="0" smtClean="0"/>
            </a:br>
            <a:r>
              <a:rPr lang="ru-RU" sz="2800" dirty="0" smtClean="0"/>
              <a:t> «Родной свой край люби и знай!»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636912"/>
            <a:ext cx="3429000" cy="40324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Тип проекта: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Практико-ориентированный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Информационный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Творческий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Коллективный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Цель проекта: </a:t>
            </a:r>
            <a:r>
              <a:rPr lang="ru-RU" sz="2000" dirty="0" smtClean="0"/>
              <a:t>Воспитание гражданских чувств, чувства любви к Родине, родному краю, развитие интереса к традициям и промыслам родного края.</a:t>
            </a:r>
            <a:endParaRPr lang="ru-RU" sz="2000" dirty="0"/>
          </a:p>
        </p:txBody>
      </p:sp>
      <p:pic>
        <p:nvPicPr>
          <p:cNvPr id="5" name="Рисунок 4" descr="krem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267" r="1326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16632"/>
            <a:ext cx="5105400" cy="576064"/>
          </a:xfrm>
        </p:spPr>
        <p:txBody>
          <a:bodyPr/>
          <a:lstStyle/>
          <a:p>
            <a:pPr algn="ctr"/>
            <a:r>
              <a:rPr lang="ru-RU" sz="2000" dirty="0" smtClean="0"/>
              <a:t>Подготовительный этап проекта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764704"/>
            <a:ext cx="6192688" cy="5976664"/>
          </a:xfrm>
        </p:spPr>
        <p:txBody>
          <a:bodyPr>
            <a:normAutofit/>
          </a:bodyPr>
          <a:lstStyle/>
          <a:p>
            <a:pPr algn="l" fontAlgn="base">
              <a:buFont typeface="Wingdings" pitchFamily="2" charset="2"/>
              <a:buChar char="q"/>
            </a:pPr>
            <a:r>
              <a:rPr lang="ru-RU" sz="1800" dirty="0" smtClean="0"/>
              <a:t>Заседание координационного совета:</a:t>
            </a:r>
          </a:p>
          <a:p>
            <a:pPr algn="l" fontAlgn="base">
              <a:buFont typeface="Wingdings" pitchFamily="2" charset="2"/>
              <a:buChar char="q"/>
            </a:pPr>
            <a:r>
              <a:rPr lang="ru-RU" sz="1800" dirty="0" smtClean="0"/>
              <a:t>- создание творческой группы по реализации проекта;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/>
              <a:t>определение специфики работы в данном проекте.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/>
              <a:t>Разработка диагностических анкет и тестов для определения уровня готовности педагогов к работе по патриотическому воспитанию детей.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/>
              <a:t>Сбор информации по проблеме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/>
              <a:t>Разработка групповых проектов по данному направлению.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/>
              <a:t>Организация выставки методических материалов по проекту.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/>
              <a:t>Разработка диагностики  знаний детей по патриотическому направлению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/>
              <a:t>Консультация «Предметно-пространственная среда как средство нравственно-патриотического воспитания детей».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/>
              <a:t>Оформление родительских уголков по теме проекта. 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/>
              <a:t>Выступление на родительском собрании в возрастных группах «Патриотическое  воспитание дошкольников». 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Изображения\8QBInNAyz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032448" cy="3024336"/>
          </a:xfrm>
          <a:prstGeom prst="rect">
            <a:avLst/>
          </a:prstGeom>
          <a:noFill/>
        </p:spPr>
      </p:pic>
      <p:pic>
        <p:nvPicPr>
          <p:cNvPr id="1027" name="Picture 3" descr="D:\Мои документы\Изображения\O-7oNR-9S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6632"/>
            <a:ext cx="3561606" cy="4748808"/>
          </a:xfrm>
          <a:prstGeom prst="rect">
            <a:avLst/>
          </a:prstGeom>
          <a:noFill/>
        </p:spPr>
      </p:pic>
      <p:pic>
        <p:nvPicPr>
          <p:cNvPr id="1028" name="Picture 4" descr="D:\Мои документы\Изображения\AOsfHb_tyR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4066589" cy="3049942"/>
          </a:xfrm>
          <a:prstGeom prst="rect">
            <a:avLst/>
          </a:prstGeom>
          <a:noFill/>
        </p:spPr>
      </p:pic>
      <p:pic>
        <p:nvPicPr>
          <p:cNvPr id="1029" name="Picture 5" descr="D:\Мои документы\Изображения\6HA8uqVJOx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005064"/>
            <a:ext cx="3623048" cy="2717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60648"/>
            <a:ext cx="5105400" cy="360040"/>
          </a:xfrm>
        </p:spPr>
        <p:txBody>
          <a:bodyPr/>
          <a:lstStyle/>
          <a:p>
            <a:pPr algn="ctr"/>
            <a:r>
              <a:rPr lang="ru-RU" sz="2000" dirty="0" smtClean="0"/>
              <a:t>Основной этап проекта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124744"/>
            <a:ext cx="6048672" cy="5472608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1800" dirty="0" smtClean="0"/>
              <a:t>Анкетирование педагогов с целью выявления знаний о родном городе,  готовности педагогов пополнить эти знания, поделиться с коллегами информацией по теме нравственно-патриотического воспитания дошкольников.</a:t>
            </a:r>
          </a:p>
          <a:p>
            <a:pPr algn="l">
              <a:buFont typeface="Wingdings" pitchFamily="2" charset="2"/>
              <a:buChar char="§"/>
            </a:pPr>
            <a:r>
              <a:rPr lang="ru-RU" sz="1800" dirty="0" smtClean="0"/>
              <a:t> Разработка положения о смотре конкурсе на лучшую разработку дидактической игры, пособия по патриотическому воспитанию детей дошкольного возраста.</a:t>
            </a:r>
          </a:p>
          <a:p>
            <a:pPr algn="l">
              <a:buFont typeface="Wingdings" pitchFamily="2" charset="2"/>
              <a:buChar char="§"/>
            </a:pPr>
            <a:r>
              <a:rPr lang="ru-RU" sz="1800" dirty="0" smtClean="0"/>
              <a:t>Разработка проектов воспитателями всех возрастных групп и работа в групповых проектах патриотической тематики.</a:t>
            </a:r>
          </a:p>
          <a:p>
            <a:pPr algn="l">
              <a:buFont typeface="Wingdings" pitchFamily="2" charset="2"/>
              <a:buChar char="§"/>
            </a:pPr>
            <a:r>
              <a:rPr lang="ru-RU" sz="1800" dirty="0" smtClean="0"/>
              <a:t>Открытое мероприятие совместно с родителями воспитанников подготовительной к школе группы «Чаепитие в русской избе»</a:t>
            </a:r>
          </a:p>
          <a:p>
            <a:pPr algn="l">
              <a:buFont typeface="Wingdings" pitchFamily="2" charset="2"/>
              <a:buChar char="§"/>
            </a:pPr>
            <a:r>
              <a:rPr lang="ru-RU" sz="1800" dirty="0" smtClean="0"/>
              <a:t>Создание «Методической копилки»: подбор  аудио, видеоматериалов, методических разработок и конспектов занятий по теме патриотического воспитания</a:t>
            </a:r>
          </a:p>
          <a:p>
            <a:pPr algn="l">
              <a:buFont typeface="Wingdings" pitchFamily="2" charset="2"/>
              <a:buChar char="§"/>
            </a:pPr>
            <a:r>
              <a:rPr lang="ru-RU" sz="1800" dirty="0" smtClean="0"/>
              <a:t>Посещение тематических мероприятий в библиотеке им. В.Г. Короленко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Задачи на 2018 г\Проект Патриотич.восп\Фото\eVs98hhtI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502038" cy="4437112"/>
          </a:xfrm>
          <a:prstGeom prst="rect">
            <a:avLst/>
          </a:prstGeom>
          <a:noFill/>
        </p:spPr>
      </p:pic>
      <p:pic>
        <p:nvPicPr>
          <p:cNvPr id="2051" name="Picture 3" descr="D:\2017-2018 уч.год\фото\Чаепитие в избе\IMG_4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4608776" cy="3456384"/>
          </a:xfrm>
          <a:prstGeom prst="rect">
            <a:avLst/>
          </a:prstGeom>
          <a:noFill/>
        </p:spPr>
      </p:pic>
      <p:pic>
        <p:nvPicPr>
          <p:cNvPr id="2" name="Picture 2" descr="D:\Мои документы\Изображения\.юбьтимсч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6"/>
            <a:ext cx="4437482" cy="2775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620688"/>
            <a:ext cx="5105400" cy="648072"/>
          </a:xfrm>
        </p:spPr>
        <p:txBody>
          <a:bodyPr/>
          <a:lstStyle/>
          <a:p>
            <a:pPr algn="ctr"/>
            <a:r>
              <a:rPr lang="ru-RU" sz="2000" dirty="0" smtClean="0"/>
              <a:t>Заключительный этап проекта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484784"/>
            <a:ext cx="5976664" cy="511256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1800" dirty="0" smtClean="0"/>
              <a:t>Проведение конкурса на лучшую разработку дидактической игры, пособия по патриотическому воспитанию детей дошкольного возраста</a:t>
            </a:r>
          </a:p>
          <a:p>
            <a:pPr algn="l">
              <a:buFont typeface="Wingdings" pitchFamily="2" charset="2"/>
              <a:buChar char="§"/>
            </a:pPr>
            <a:r>
              <a:rPr lang="ru-RU" sz="1800" dirty="0" smtClean="0"/>
              <a:t>Презентация групповых проектов патриотической тематики</a:t>
            </a:r>
          </a:p>
          <a:p>
            <a:pPr algn="l">
              <a:buFont typeface="Wingdings" pitchFamily="2" charset="2"/>
              <a:buChar char="§"/>
            </a:pPr>
            <a:r>
              <a:rPr lang="ru-RU" sz="1800" dirty="0" smtClean="0"/>
              <a:t>Оформление фотоматериалов, создание презентации «Проект «Родной свой край люби и знай!»</a:t>
            </a:r>
          </a:p>
          <a:p>
            <a:pPr algn="l">
              <a:buFont typeface="Wingdings" pitchFamily="2" charset="2"/>
              <a:buChar char="§"/>
            </a:pPr>
            <a:endParaRPr lang="ru-RU" sz="1800" dirty="0" smtClean="0"/>
          </a:p>
          <a:p>
            <a:pPr algn="l" fontAlgn="base">
              <a:buFont typeface="Wingdings" pitchFamily="2" charset="2"/>
              <a:buChar char="§"/>
            </a:pPr>
            <a:r>
              <a:rPr lang="ru-RU" sz="1800" dirty="0" smtClean="0"/>
              <a:t>Педагогический совет: «Родной мой край»</a:t>
            </a:r>
          </a:p>
          <a:p>
            <a:pPr algn="l"/>
            <a:r>
              <a:rPr lang="ru-RU" sz="1800" dirty="0" smtClean="0"/>
              <a:t>Цель: активизировать деятельность педагогов; способствовать приобретению ими опыта коллективной работы; повышать теоретические знания; совершенствовать практические навыки профессиональной деятельности; закреплять умение отбирать нужную информацию. 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Задачи на 2018 г\Проект Патриотич.восп\Фото\Пед.совет\6y6dRp15C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559152" cy="3419364"/>
          </a:xfrm>
          <a:prstGeom prst="rect">
            <a:avLst/>
          </a:prstGeom>
          <a:noFill/>
        </p:spPr>
      </p:pic>
      <p:pic>
        <p:nvPicPr>
          <p:cNvPr id="1027" name="Picture 3" descr="D:\Рабочий стол\Задачи на 2018 г\Проект Патриотич.восп\Фото\Пед.совет\PrP9VsG55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836712"/>
            <a:ext cx="2976331" cy="2232248"/>
          </a:xfrm>
          <a:prstGeom prst="rect">
            <a:avLst/>
          </a:prstGeom>
          <a:noFill/>
        </p:spPr>
      </p:pic>
      <p:pic>
        <p:nvPicPr>
          <p:cNvPr id="1028" name="Picture 4" descr="D:\Рабочий стол\Задачи на 2018 г\Проект Патриотич.восп\Фото\Пед.совет\8fqwYi9Wcv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8504" y="3212976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</TotalTime>
  <Words>326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ПРОЕКТ  «Родной свой край люби и знай!»</vt:lpstr>
      <vt:lpstr>ПРОЕКТ  «Родной свой край люби и знай!»</vt:lpstr>
      <vt:lpstr>Подготовительный этап проекта</vt:lpstr>
      <vt:lpstr>Слайд 4</vt:lpstr>
      <vt:lpstr>Основной этап проекта</vt:lpstr>
      <vt:lpstr>Слайд 6</vt:lpstr>
      <vt:lpstr>Заключительный этап проекта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«Родной свой край люби и знай!»</dc:title>
  <dc:creator>INWIN</dc:creator>
  <cp:lastModifiedBy>INWIN</cp:lastModifiedBy>
  <cp:revision>16</cp:revision>
  <dcterms:created xsi:type="dcterms:W3CDTF">2018-04-18T08:02:17Z</dcterms:created>
  <dcterms:modified xsi:type="dcterms:W3CDTF">2018-05-08T04:08:34Z</dcterms:modified>
</cp:coreProperties>
</file>