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Ноутбук\Desktop\Image-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53" y="2222988"/>
            <a:ext cx="5744985" cy="463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2880" y="218093"/>
            <a:ext cx="8558784" cy="674127"/>
          </a:xfrm>
        </p:spPr>
        <p:txBody>
          <a:bodyPr>
            <a:normAutofit fontScale="70000" lnSpcReduction="20000"/>
          </a:bodyPr>
          <a:lstStyle/>
          <a:p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Муниципальное Бюджетное Образовательное Учреждение</a:t>
            </a:r>
          </a:p>
          <a:p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Детский сад № 104»</a:t>
            </a:r>
            <a:endParaRPr lang="ru-RU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8962" y="708625"/>
            <a:ext cx="8570976" cy="1878932"/>
          </a:xfrm>
        </p:spPr>
        <p:txBody>
          <a:bodyPr>
            <a:prstTxWarp prst="textDeflat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Эколенком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зовусь-именем своим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горжусь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7870" y="1591136"/>
            <a:ext cx="79015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Вопросы, связанные  с </a:t>
            </a:r>
            <a:r>
              <a:rPr lang="ru-RU" sz="2000" dirty="0" err="1" smtClean="0">
                <a:solidFill>
                  <a:srgbClr val="FF0000"/>
                </a:solidFill>
              </a:rPr>
              <a:t>Экопросвещением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>
                <a:solidFill>
                  <a:srgbClr val="FF0000"/>
                </a:solidFill>
              </a:rPr>
              <a:t>очень актуальны в наши дни. Активная работа в этой сфере помогает достичь высокого уровня выполнения национального проекта «Экология». Кто, если не мы, </a:t>
            </a:r>
            <a:r>
              <a:rPr lang="ru-RU" sz="2000" dirty="0" smtClean="0">
                <a:solidFill>
                  <a:srgbClr val="FF0000"/>
                </a:solidFill>
              </a:rPr>
              <a:t>живущие </a:t>
            </a:r>
            <a:r>
              <a:rPr lang="ru-RU" sz="2000" dirty="0">
                <a:solidFill>
                  <a:srgbClr val="FF0000"/>
                </a:solidFill>
              </a:rPr>
              <a:t>здесь и сейчас, сбережем природу для будущих поколений </a:t>
            </a:r>
            <a:r>
              <a:rPr lang="ru-RU" sz="2000" dirty="0" smtClean="0">
                <a:solidFill>
                  <a:srgbClr val="FF0000"/>
                </a:solidFill>
              </a:rPr>
              <a:t>?</a:t>
            </a:r>
          </a:p>
          <a:p>
            <a:pPr algn="just"/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       </a:t>
            </a:r>
            <a:r>
              <a:rPr lang="ru-RU" sz="2000" dirty="0" smtClean="0">
                <a:solidFill>
                  <a:srgbClr val="FF0000"/>
                </a:solidFill>
              </a:rPr>
              <a:t>Мы, </a:t>
            </a:r>
            <a:r>
              <a:rPr lang="ru-RU" sz="2000" dirty="0">
                <a:solidFill>
                  <a:srgbClr val="FF0000"/>
                </a:solidFill>
              </a:rPr>
              <a:t>с большим удовольствием, решили принять участие во Всероссийском конкурсе на лучший стенд ( уголок ) «</a:t>
            </a:r>
            <a:r>
              <a:rPr lang="ru-RU" sz="2000" dirty="0" err="1">
                <a:solidFill>
                  <a:srgbClr val="FF0000"/>
                </a:solidFill>
              </a:rPr>
              <a:t>Эколята</a:t>
            </a:r>
            <a:r>
              <a:rPr lang="ru-RU" sz="2000" dirty="0">
                <a:solidFill>
                  <a:srgbClr val="FF0000"/>
                </a:solidFill>
              </a:rPr>
              <a:t> -Дошколята</a:t>
            </a:r>
            <a:r>
              <a:rPr lang="ru-RU" sz="2000" dirty="0" smtClean="0">
                <a:solidFill>
                  <a:srgbClr val="FF0000"/>
                </a:solidFill>
              </a:rPr>
              <a:t>», </a:t>
            </a:r>
            <a:r>
              <a:rPr lang="ru-RU" sz="2000" dirty="0">
                <a:solidFill>
                  <a:srgbClr val="FF0000"/>
                </a:solidFill>
              </a:rPr>
              <a:t>тем более, что наши воспитанники не первый год </a:t>
            </a:r>
            <a:r>
              <a:rPr lang="ru-RU" sz="2000" dirty="0" smtClean="0">
                <a:solidFill>
                  <a:srgbClr val="FF0000"/>
                </a:solidFill>
              </a:rPr>
              <a:t>знают  </a:t>
            </a:r>
            <a:r>
              <a:rPr lang="ru-RU" sz="2000" dirty="0">
                <a:solidFill>
                  <a:srgbClr val="FF0000"/>
                </a:solidFill>
              </a:rPr>
              <a:t>кто такие </a:t>
            </a:r>
            <a:r>
              <a:rPr lang="ru-RU" sz="2000" dirty="0" err="1">
                <a:solidFill>
                  <a:srgbClr val="FF0000"/>
                </a:solidFill>
              </a:rPr>
              <a:t>эколята</a:t>
            </a:r>
            <a:r>
              <a:rPr lang="ru-RU" sz="2000" dirty="0">
                <a:solidFill>
                  <a:srgbClr val="FF0000"/>
                </a:solidFill>
              </a:rPr>
              <a:t>. В рамках природоохранного социально-образовательного </a:t>
            </a:r>
            <a:r>
              <a:rPr lang="ru-RU" sz="2000" dirty="0" smtClean="0">
                <a:solidFill>
                  <a:srgbClr val="FF0000"/>
                </a:solidFill>
              </a:rPr>
              <a:t>проекта, </a:t>
            </a:r>
            <a:r>
              <a:rPr lang="ru-RU" sz="2000" dirty="0">
                <a:solidFill>
                  <a:srgbClr val="FF0000"/>
                </a:solidFill>
              </a:rPr>
              <a:t>провели конкурс на лучший </a:t>
            </a:r>
            <a:r>
              <a:rPr lang="ru-RU" sz="2000" dirty="0" smtClean="0">
                <a:solidFill>
                  <a:srgbClr val="FF0000"/>
                </a:solidFill>
              </a:rPr>
              <a:t>стенд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( уголок ) </a:t>
            </a: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dirty="0" err="1">
                <a:solidFill>
                  <a:srgbClr val="FF0000"/>
                </a:solidFill>
              </a:rPr>
              <a:t>Э</a:t>
            </a:r>
            <a:r>
              <a:rPr lang="ru-RU" sz="2000" dirty="0" err="1" smtClean="0">
                <a:solidFill>
                  <a:srgbClr val="FF0000"/>
                </a:solidFill>
              </a:rPr>
              <a:t>колята</a:t>
            </a:r>
            <a:r>
              <a:rPr lang="ru-RU" sz="2000" dirty="0" smtClean="0">
                <a:solidFill>
                  <a:srgbClr val="FF0000"/>
                </a:solidFill>
              </a:rPr>
              <a:t>-дошколята</a:t>
            </a:r>
            <a:r>
              <a:rPr lang="ru-RU" sz="2000" dirty="0">
                <a:solidFill>
                  <a:srgbClr val="FF0000"/>
                </a:solidFill>
              </a:rPr>
              <a:t>».  В этом конкуре приняли участие дети младшего, среднего  и старшего дошкольного возраста. Во всех группах обновили стенды ( уголки ) 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Компьютер\Desktop\эколята\IMG_8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" y="1491187"/>
            <a:ext cx="1238135" cy="165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Компьютер\Desktop\эколята\IMG_8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4156475"/>
            <a:ext cx="1238400" cy="16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Компьютер\Desktop\эколята\IMG_8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51" y="52160"/>
            <a:ext cx="924130" cy="1232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Компьютер\Desktop\эколята\IMG_8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06" y="52160"/>
            <a:ext cx="923400" cy="123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Компьютер\Desktop\эколята\IMG_86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78" y="52160"/>
            <a:ext cx="923400" cy="123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Компьютер\Desktop\эколята\IMG_86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20" y="53133"/>
            <a:ext cx="923400" cy="123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2145" y="819926"/>
            <a:ext cx="7553528" cy="2156737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1600" dirty="0"/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Экологическое воспитание необходимо прививать с детства. На первом этапе происходит знакомство малышей  со сказочными героями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эколятами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защитниками природы : Умницей, Шалуном, Тихоней 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Елочкой.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С их помощью происходит познание окружающей нас Природы, животного и растительного мира, малой Родины.</a:t>
            </a:r>
          </a:p>
        </p:txBody>
      </p:sp>
      <p:pic>
        <p:nvPicPr>
          <p:cNvPr id="3074" name="Picture 2" descr="C:\Users\Компьютер\Desktop\эколята\IMG_8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98" y="4363579"/>
            <a:ext cx="1536970" cy="1690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C:\Users\Компьютер\Desktop\эколята\IMG_8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891">
            <a:off x="1573713" y="2906219"/>
            <a:ext cx="2500180" cy="225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5" descr="C:\Users\Компьютер\Desktop\эколята\IMG_8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97">
            <a:off x="6216232" y="2994348"/>
            <a:ext cx="2670505" cy="2002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86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90423" y="4735914"/>
            <a:ext cx="767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Как увлекательно проехаться на паровозике с </a:t>
            </a:r>
            <a:r>
              <a:rPr lang="ru-RU" dirty="0" err="1">
                <a:solidFill>
                  <a:srgbClr val="FF0000"/>
                </a:solidFill>
              </a:rPr>
              <a:t>эколятами</a:t>
            </a:r>
            <a:r>
              <a:rPr lang="ru-RU" dirty="0">
                <a:solidFill>
                  <a:srgbClr val="FF0000"/>
                </a:solidFill>
              </a:rPr>
              <a:t>, погулять по лесу, узнать много интересного о строении растений, зимующих  и  перелетных птицах. Поиграть в игры «С какого дерева листочек ?» , «Посчитай  бабочек», «На лугу цветут цветы небывалой красоты !»</a:t>
            </a:r>
          </a:p>
        </p:txBody>
      </p:sp>
      <p:pic>
        <p:nvPicPr>
          <p:cNvPr id="10" name="Picture 3" descr="C:\Users\Компьютер\Desktop\эколята\IMG_8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256">
            <a:off x="1726124" y="1043799"/>
            <a:ext cx="2871543" cy="361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C:\Users\Компьютер\Desktop\эколята\IMG_8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17">
            <a:off x="5828297" y="932010"/>
            <a:ext cx="2782670" cy="360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203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2741" y="712171"/>
            <a:ext cx="38142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 детьми старшего возраста  организуются уголки ( стенды ): «</a:t>
            </a:r>
            <a:r>
              <a:rPr lang="ru-RU" dirty="0" err="1">
                <a:solidFill>
                  <a:srgbClr val="002060"/>
                </a:solidFill>
              </a:rPr>
              <a:t>Эколята</a:t>
            </a:r>
            <a:r>
              <a:rPr lang="ru-RU" dirty="0">
                <a:solidFill>
                  <a:srgbClr val="002060"/>
                </a:solidFill>
              </a:rPr>
              <a:t> – друзья природы», «</a:t>
            </a:r>
            <a:r>
              <a:rPr lang="ru-RU" dirty="0" err="1">
                <a:solidFill>
                  <a:srgbClr val="002060"/>
                </a:solidFill>
              </a:rPr>
              <a:t>Эколята</a:t>
            </a:r>
            <a:r>
              <a:rPr lang="ru-RU" dirty="0">
                <a:solidFill>
                  <a:srgbClr val="002060"/>
                </a:solidFill>
              </a:rPr>
              <a:t> - Дошколята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  <a:r>
              <a:rPr lang="ru-RU" dirty="0">
                <a:solidFill>
                  <a:srgbClr val="002060"/>
                </a:solidFill>
              </a:rPr>
              <a:t>В рубриках  «Азбука </a:t>
            </a:r>
            <a:r>
              <a:rPr lang="ru-RU" dirty="0" err="1">
                <a:solidFill>
                  <a:srgbClr val="002060"/>
                </a:solidFill>
              </a:rPr>
              <a:t>Природолюбия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>
                <a:solidFill>
                  <a:srgbClr val="002060"/>
                </a:solidFill>
              </a:rPr>
              <a:t>«Красная книга России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>
                <a:solidFill>
                  <a:srgbClr val="002060"/>
                </a:solidFill>
              </a:rPr>
              <a:t>«Книга жалоб Природы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>
                <a:solidFill>
                  <a:srgbClr val="002060"/>
                </a:solidFill>
              </a:rPr>
              <a:t>«Родителям на заметку», «Земля в твоих руках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>
                <a:solidFill>
                  <a:srgbClr val="002060"/>
                </a:solidFill>
              </a:rPr>
              <a:t>«Природная мастерская», «Рисуем с Елочкой» и </a:t>
            </a:r>
            <a:r>
              <a:rPr lang="ru-RU" dirty="0" smtClean="0">
                <a:solidFill>
                  <a:srgbClr val="002060"/>
                </a:solidFill>
              </a:rPr>
              <a:t>других, </a:t>
            </a:r>
            <a:r>
              <a:rPr lang="ru-RU" dirty="0">
                <a:solidFill>
                  <a:srgbClr val="002060"/>
                </a:solidFill>
              </a:rPr>
              <a:t>старшие дошкольники познают правила поведения на природе, постепенно, у них формируется  понимание неразделимого единства  человека с </a:t>
            </a:r>
            <a:r>
              <a:rPr lang="ru-RU" dirty="0" smtClean="0">
                <a:solidFill>
                  <a:srgbClr val="002060"/>
                </a:solidFill>
              </a:rPr>
              <a:t>природой, </a:t>
            </a:r>
            <a:r>
              <a:rPr lang="ru-RU" dirty="0">
                <a:solidFill>
                  <a:srgbClr val="002060"/>
                </a:solidFill>
              </a:rPr>
              <a:t>расширяется общий </a:t>
            </a:r>
            <a:r>
              <a:rPr lang="ru-RU" dirty="0" smtClean="0">
                <a:solidFill>
                  <a:srgbClr val="002060"/>
                </a:solidFill>
              </a:rPr>
              <a:t>кругозор, </a:t>
            </a:r>
            <a:r>
              <a:rPr lang="ru-RU" dirty="0">
                <a:solidFill>
                  <a:srgbClr val="002060"/>
                </a:solidFill>
              </a:rPr>
              <a:t>развиваются творческие и интеллектуальные </a:t>
            </a:r>
            <a:r>
              <a:rPr lang="ru-RU" dirty="0" smtClean="0">
                <a:solidFill>
                  <a:srgbClr val="002060"/>
                </a:solidFill>
              </a:rPr>
              <a:t>способности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2" descr="C:\Users\Компьютер\Desktop\эколята\IMG_8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450">
            <a:off x="5310394" y="3587954"/>
            <a:ext cx="3239302" cy="2176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 descr="C:\Users\Компьютер\Desktop\эколята\IMG_8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760">
            <a:off x="5857876" y="1110472"/>
            <a:ext cx="2801101" cy="2227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2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27" y="700874"/>
            <a:ext cx="3913582" cy="521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9669" y="700874"/>
            <a:ext cx="365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rgbClr val="00B0F0"/>
                </a:solidFill>
              </a:rPr>
              <a:t>Вся работа построена в тесном сотрудничестве с родителями воспитанников, которые вместе с детьми провели не один вечер, проявляя  </a:t>
            </a:r>
            <a:r>
              <a:rPr lang="ru-RU" dirty="0" smtClean="0">
                <a:solidFill>
                  <a:srgbClr val="00B0F0"/>
                </a:solidFill>
              </a:rPr>
              <a:t>творчество, </a:t>
            </a:r>
            <a:r>
              <a:rPr lang="ru-RU" dirty="0">
                <a:solidFill>
                  <a:srgbClr val="00B0F0"/>
                </a:solidFill>
              </a:rPr>
              <a:t>за изготовлением поделок из природного и бросового материала, а также , рисуя рисунки о природе. В процессе творчества они имеют возможность прикоснуться к миру природы, познать ее тайны, стать верными друзьями и </a:t>
            </a:r>
            <a:r>
              <a:rPr lang="ru-RU" dirty="0" smtClean="0">
                <a:solidFill>
                  <a:srgbClr val="00B0F0"/>
                </a:solidFill>
              </a:rPr>
              <a:t>защитниками</a:t>
            </a:r>
          </a:p>
          <a:p>
            <a:pPr algn="just"/>
            <a:endParaRPr lang="ru-RU" dirty="0"/>
          </a:p>
          <a:p>
            <a:pPr algn="ctr"/>
            <a:r>
              <a:rPr lang="ru-RU" dirty="0">
                <a:solidFill>
                  <a:srgbClr val="FF0000"/>
                </a:solidFill>
              </a:rPr>
              <a:t>    Наши воспитанники  с гордостью могут назвать себя – ЮНЫМИ ЗАЩИТНИКАМИ ПРИРОДЫ !</a:t>
            </a:r>
          </a:p>
        </p:txBody>
      </p:sp>
    </p:spTree>
    <p:extLst>
      <p:ext uri="{BB962C8B-B14F-4D97-AF65-F5344CB8AC3E}">
        <p14:creationId xmlns:p14="http://schemas.microsoft.com/office/powerpoint/2010/main" val="12428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394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«Эколенком я зовусь-именем своим  горжусь!»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34</cp:revision>
  <dcterms:created xsi:type="dcterms:W3CDTF">2013-11-19T05:52:05Z</dcterms:created>
  <dcterms:modified xsi:type="dcterms:W3CDTF">2021-04-08T06:30:49Z</dcterms:modified>
</cp:coreProperties>
</file>