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1" r:id="rId3"/>
    <p:sldId id="258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426270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МЫ ПРОТИВ</a:t>
            </a:r>
            <a:br>
              <a:rPr lang="ru-RU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r>
              <a:rPr lang="ru-RU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КОРРУПЦИИ</a:t>
            </a:r>
            <a:endParaRPr lang="ru-RU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08024" y="497609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i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ПАМЯТКА ПРЕДНАЗНАЧЕНА</a:t>
            </a:r>
          </a:p>
          <a:p>
            <a:pPr algn="ctr"/>
            <a:r>
              <a:rPr lang="ru-RU" sz="2800" b="1" i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ВСЕХ, КТО: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30249" y="1988840"/>
            <a:ext cx="416286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Хочет видеть свою страну и родной город свободными от коррупционеров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Считает взятку постыдным, позорным преступлением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хочет стать пособником  жуликов и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проходимцев.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0528" y="2591981"/>
            <a:ext cx="4324764" cy="399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189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1960" y="1340768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800" b="1" i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ДЕКАБРЯ МЕЖДУНАРОДНЫЙ ДЕНЬ БОРЬБЫ С КОРРУПЦИЕЙ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074095"/>
            <a:ext cx="3930084" cy="431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139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3770" y="-99392"/>
            <a:ext cx="63418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такое подкуп?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367" y="3637245"/>
            <a:ext cx="4256557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ПОЛУЧЕНИЕ ВЗЯТКИ РАССМАТРИВАЕТСЯ УГОЛОВНЫМ КОДЕКСОМ РОССИЙСКОЙ ФЕДЕРАЦИИ, КАК БОЛЕЕ ОБЩЕСТВЕННОЕ ОПАСНОЕ ДЕЯНИЕ,</a:t>
            </a:r>
          </a:p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ЧЕМ ДАЧА ВЗЯТКИ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6158" y="692062"/>
            <a:ext cx="83370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«Взятка лицу», выполняющему управленческие  функции в коммерческих и некоммерческих предприятиях и организации - директору  , заместителю директора коммерческой или государственного  предприятия, представителю и члену совета директоров акционерного общества, главе кооператива, руководителю общественного или религиозного объединения, фонда, некоммерческого партнерства, лидеру и руководящему функционеру политической партии и т.д. -  в Уголовном кодексе Российской Федерации  именуется коммерческим подкупом (ст.204).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" t="66692" r="69671" b="2978"/>
          <a:stretch/>
        </p:blipFill>
        <p:spPr bwMode="auto">
          <a:xfrm>
            <a:off x="4384671" y="3291177"/>
            <a:ext cx="4347891" cy="3399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944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145" y="3962965"/>
            <a:ext cx="4191830" cy="24183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16632"/>
            <a:ext cx="8508731" cy="14253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512" y="1268760"/>
            <a:ext cx="1087320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3600" dirty="0" smtClean="0"/>
              <a:t>Я - свободный человек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3600" dirty="0" smtClean="0"/>
              <a:t>У меня есть право выбора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3600" dirty="0" smtClean="0"/>
              <a:t>Я имею право знать все варианты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3600" dirty="0" smtClean="0"/>
              <a:t>Зная все варианты, я могу сделать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3600" dirty="0" smtClean="0"/>
              <a:t>правильный выбор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3600" dirty="0" smtClean="0"/>
              <a:t>Я самостоятельно </a:t>
            </a:r>
          </a:p>
          <a:p>
            <a:r>
              <a:rPr lang="ru-RU" sz="3600" dirty="0" smtClean="0"/>
              <a:t>делаю выбор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3600" dirty="0" smtClean="0"/>
              <a:t>Я несу личную </a:t>
            </a:r>
          </a:p>
          <a:p>
            <a:r>
              <a:rPr lang="ru-RU" sz="3600" dirty="0" smtClean="0"/>
              <a:t>ответственность </a:t>
            </a:r>
          </a:p>
          <a:p>
            <a:r>
              <a:rPr lang="ru-RU" sz="3600" dirty="0" smtClean="0"/>
              <a:t>за свой выбор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089421205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118</TotalTime>
  <Words>165</Words>
  <Application>Microsoft Office PowerPoint</Application>
  <PresentationFormat>Экран (4:3)</PresentationFormat>
  <Paragraphs>22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Georgia</vt:lpstr>
      <vt:lpstr>Times New Roman</vt:lpstr>
      <vt:lpstr>Trebuchet MS</vt:lpstr>
      <vt:lpstr>Wingdings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МБДОУ Детский сад 25</cp:lastModifiedBy>
  <cp:revision>11</cp:revision>
  <dcterms:created xsi:type="dcterms:W3CDTF">2020-12-08T17:47:29Z</dcterms:created>
  <dcterms:modified xsi:type="dcterms:W3CDTF">2020-12-09T13:30:37Z</dcterms:modified>
</cp:coreProperties>
</file>