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3BC6-351D-4614-8CE8-83653DD0DF6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4F0B-A3C2-4277-AC4F-7BB434C83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3BC6-351D-4614-8CE8-83653DD0DF6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4F0B-A3C2-4277-AC4F-7BB434C83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3BC6-351D-4614-8CE8-83653DD0DF6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4F0B-A3C2-4277-AC4F-7BB434C83F5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3BC6-351D-4614-8CE8-83653DD0DF6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4F0B-A3C2-4277-AC4F-7BB434C83F5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3BC6-351D-4614-8CE8-83653DD0DF6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4F0B-A3C2-4277-AC4F-7BB434C83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3BC6-351D-4614-8CE8-83653DD0DF6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4F0B-A3C2-4277-AC4F-7BB434C83F5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3BC6-351D-4614-8CE8-83653DD0DF6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4F0B-A3C2-4277-AC4F-7BB434C83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3BC6-351D-4614-8CE8-83653DD0DF6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4F0B-A3C2-4277-AC4F-7BB434C83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3BC6-351D-4614-8CE8-83653DD0DF6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4F0B-A3C2-4277-AC4F-7BB434C83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3BC6-351D-4614-8CE8-83653DD0DF6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4F0B-A3C2-4277-AC4F-7BB434C83F5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3BC6-351D-4614-8CE8-83653DD0DF6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4F0B-A3C2-4277-AC4F-7BB434C83F5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E603BC6-351D-4614-8CE8-83653DD0DF6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D094F0B-A3C2-4277-AC4F-7BB434C83F5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08993"/>
            <a:ext cx="8206680" cy="1247799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пособия : «Книга народов России»</a:t>
            </a:r>
            <a:b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Леонтьева Евгения Евгеньевна – воспитатель МБДОУ «Детский сад № 25»      г. Нижний Новгород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1476575"/>
            <a:ext cx="3744416" cy="490475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дидактического пособия – познакомить детей старшего дошкольного возраста с многообразием народов Приволжского федерального округа.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Россия, много разных народов проживает на ее земле. В нашей книге мы познакомим с обычаями и традициями некоторых народов: русские, татары, мордва, чуваши. Дети познакомятся с богатой культурой  этих народов, их жизнью и бытом,  традициями и праздниками.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C:\Users\Пользователь\Downloads\5364297149661180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76574"/>
            <a:ext cx="3168352" cy="516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52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Пользователь\Downloads\53642971496611800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320480" cy="495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8080"/>
            <a:ext cx="8229600" cy="1252728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Русские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2636912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этом разделе нашей книги представлена следующая информация о Русском народе:</a:t>
            </a:r>
          </a:p>
          <a:p>
            <a:r>
              <a:rPr lang="ru-RU" dirty="0" smtClean="0"/>
              <a:t>Герб и флаг</a:t>
            </a:r>
          </a:p>
          <a:p>
            <a:r>
              <a:rPr lang="ru-RU" dirty="0" smtClean="0"/>
              <a:t>Особенности  национального костюма</a:t>
            </a:r>
          </a:p>
          <a:p>
            <a:r>
              <a:rPr lang="ru-RU" dirty="0" smtClean="0"/>
              <a:t>Устройство быта, дома</a:t>
            </a:r>
          </a:p>
          <a:p>
            <a:r>
              <a:rPr lang="ru-RU" dirty="0" smtClean="0"/>
              <a:t>Любимые праздники, традиции</a:t>
            </a:r>
          </a:p>
          <a:p>
            <a:r>
              <a:rPr lang="ru-RU" dirty="0" smtClean="0"/>
              <a:t>Фольклор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46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Пользователь\Downloads\53642971496611800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320480" cy="482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Чуваши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8952" y="2492895"/>
            <a:ext cx="31594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этом разделе нашей книги представлена следующая информация о </a:t>
            </a:r>
            <a:r>
              <a:rPr lang="ru-RU" dirty="0" smtClean="0"/>
              <a:t> народе Чувашии:</a:t>
            </a:r>
            <a:endParaRPr lang="ru-RU" dirty="0"/>
          </a:p>
          <a:p>
            <a:r>
              <a:rPr lang="ru-RU" dirty="0"/>
              <a:t>Герб и флаг</a:t>
            </a:r>
          </a:p>
          <a:p>
            <a:r>
              <a:rPr lang="ru-RU" dirty="0"/>
              <a:t>Особенности  национального костюма</a:t>
            </a:r>
          </a:p>
          <a:p>
            <a:r>
              <a:rPr lang="ru-RU" dirty="0"/>
              <a:t>Устройство быта, дома</a:t>
            </a:r>
          </a:p>
          <a:p>
            <a:r>
              <a:rPr lang="ru-RU" dirty="0"/>
              <a:t>Любимые праздники, традиции</a:t>
            </a:r>
          </a:p>
          <a:p>
            <a:r>
              <a:rPr lang="ru-RU" dirty="0"/>
              <a:t>Фольклор</a:t>
            </a:r>
          </a:p>
        </p:txBody>
      </p:sp>
    </p:spTree>
    <p:extLst>
      <p:ext uri="{BB962C8B-B14F-4D97-AF65-F5344CB8AC3E}">
        <p14:creationId xmlns:p14="http://schemas.microsoft.com/office/powerpoint/2010/main" val="1732695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ользователь\Downloads\5364297149661180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98143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Мордва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2791545"/>
            <a:ext cx="33123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этом разделе нашей книги представлена следующая информация о </a:t>
            </a:r>
            <a:r>
              <a:rPr lang="ru-RU" dirty="0" smtClean="0"/>
              <a:t>народе Мордовии:</a:t>
            </a:r>
            <a:endParaRPr lang="ru-RU" dirty="0"/>
          </a:p>
          <a:p>
            <a:r>
              <a:rPr lang="ru-RU" dirty="0"/>
              <a:t>Герб и флаг</a:t>
            </a:r>
          </a:p>
          <a:p>
            <a:r>
              <a:rPr lang="ru-RU" dirty="0"/>
              <a:t>Особенности  национального костюма</a:t>
            </a:r>
          </a:p>
          <a:p>
            <a:r>
              <a:rPr lang="ru-RU" dirty="0"/>
              <a:t>Устройство быта, дома</a:t>
            </a:r>
          </a:p>
          <a:p>
            <a:r>
              <a:rPr lang="ru-RU" dirty="0"/>
              <a:t>Любимые праздники, традиции</a:t>
            </a:r>
          </a:p>
          <a:p>
            <a:r>
              <a:rPr lang="ru-RU" dirty="0"/>
              <a:t>Фольклор</a:t>
            </a:r>
          </a:p>
        </p:txBody>
      </p:sp>
    </p:spTree>
    <p:extLst>
      <p:ext uri="{BB962C8B-B14F-4D97-AF65-F5344CB8AC3E}">
        <p14:creationId xmlns:p14="http://schemas.microsoft.com/office/powerpoint/2010/main" val="31143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ownloads\5364297149661180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47346"/>
            <a:ext cx="4264639" cy="476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Татары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2852936"/>
            <a:ext cx="33123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этом разделе нашей книги представлена следующая информация о </a:t>
            </a:r>
            <a:r>
              <a:rPr lang="ru-RU" dirty="0" smtClean="0"/>
              <a:t> народе </a:t>
            </a:r>
            <a:r>
              <a:rPr lang="ru-RU" smtClean="0"/>
              <a:t>республики Татарстан:</a:t>
            </a:r>
            <a:endParaRPr lang="ru-RU" dirty="0"/>
          </a:p>
          <a:p>
            <a:r>
              <a:rPr lang="ru-RU" dirty="0"/>
              <a:t>Герб и флаг</a:t>
            </a:r>
          </a:p>
          <a:p>
            <a:r>
              <a:rPr lang="ru-RU" dirty="0"/>
              <a:t>Особенности  национального костюма</a:t>
            </a:r>
          </a:p>
          <a:p>
            <a:r>
              <a:rPr lang="ru-RU" dirty="0"/>
              <a:t>Устройство быта, дома</a:t>
            </a:r>
          </a:p>
          <a:p>
            <a:r>
              <a:rPr lang="ru-RU" dirty="0"/>
              <a:t>Любимые праздники, традиции</a:t>
            </a:r>
          </a:p>
          <a:p>
            <a:r>
              <a:rPr lang="ru-RU" dirty="0"/>
              <a:t>Фольклор</a:t>
            </a:r>
          </a:p>
        </p:txBody>
      </p:sp>
    </p:spTree>
    <p:extLst>
      <p:ext uri="{BB962C8B-B14F-4D97-AF65-F5344CB8AC3E}">
        <p14:creationId xmlns:p14="http://schemas.microsoft.com/office/powerpoint/2010/main" val="3939692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</TotalTime>
  <Words>185</Words>
  <Application>Microsoft Office PowerPoint</Application>
  <PresentationFormat>Экран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Название пособия : «Книга народов России» Автор: Леонтьева Евгения Евгеньевна – воспитатель МБДОУ «Детский сад № 25»      г. Нижний Новгород</vt:lpstr>
      <vt:lpstr>Русские</vt:lpstr>
      <vt:lpstr>Чуваши</vt:lpstr>
      <vt:lpstr>Мордва</vt:lpstr>
      <vt:lpstr>Татары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пособия : «Книга народов России» Автор: Леонтьева Евгения Евгеньевна – воспитатель МБДОУ «Детский сад № 25»      г. Нижний Новгород</dc:title>
  <dc:creator>Пользователь</dc:creator>
  <cp:lastModifiedBy>User</cp:lastModifiedBy>
  <cp:revision>7</cp:revision>
  <dcterms:created xsi:type="dcterms:W3CDTF">2025-03-10T11:57:10Z</dcterms:created>
  <dcterms:modified xsi:type="dcterms:W3CDTF">2025-03-12T09:07:51Z</dcterms:modified>
</cp:coreProperties>
</file>