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15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7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2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7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0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4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9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6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3A3F-81C7-44D8-9DC2-48E11A3AB3A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4BC1-A455-4F19-BB8C-08705ED36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7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219"/>
            <a:ext cx="2736954" cy="2736954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57862" y="2736954"/>
            <a:ext cx="62758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Краткое описание Образовательной</a:t>
            </a:r>
            <a:br>
              <a:rPr kumimoji="0" lang="ru-RU" sz="3200" b="1" i="0" u="none" strike="noStrike" kern="0" cap="none" spc="0" normalizeH="0" baseline="0" noProof="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программы дошкольного образования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6954" y="352814"/>
            <a:ext cx="9455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«Детский сад № 396 Подсолнушек»</a:t>
            </a:r>
            <a:endParaRPr lang="ru-RU" sz="32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8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684" y="455606"/>
            <a:ext cx="111826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Цели и задачи </a:t>
            </a:r>
          </a:p>
          <a:p>
            <a:pPr lvl="0" algn="ctr"/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Образовательной </a:t>
            </a:r>
            <a:r>
              <a:rPr lang="ru-RU" sz="3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программы  </a:t>
            </a:r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дошкольного образования </a:t>
            </a:r>
          </a:p>
          <a:p>
            <a:pPr lvl="0" algn="ctr"/>
            <a:r>
              <a:rPr lang="ru-RU" sz="3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МБДОУ </a:t>
            </a:r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«Детский сад № </a:t>
            </a:r>
            <a:r>
              <a:rPr lang="ru-RU" sz="3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396 Подсолнушек»» </a:t>
            </a:r>
            <a:endParaRPr lang="ru-RU" sz="36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684" y="2606177"/>
            <a:ext cx="1118266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396 «Подсолнушек»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(далее по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Программа) разработана на основе примерной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образовательной программы дошкольного образования /под редакцией Н.Е. </a:t>
            </a:r>
            <a:r>
              <a:rPr lang="ru-RU" sz="2400" dirty="0" err="1">
                <a:solidFill>
                  <a:srgbClr val="002060"/>
                </a:solidFill>
                <a:latin typeface="Times New Roman"/>
                <a:ea typeface="Times New Roman"/>
              </a:rPr>
              <a:t>Вераксы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, Т.С. Комаровой, М.А. Васильевой. – 4-е изд., </a:t>
            </a:r>
            <a:r>
              <a:rPr lang="ru-RU" sz="2400" dirty="0" err="1">
                <a:solidFill>
                  <a:srgbClr val="002060"/>
                </a:solidFill>
                <a:latin typeface="Times New Roman"/>
                <a:ea typeface="Times New Roman"/>
              </a:rPr>
              <a:t>перераб.-М.:МОЗАИКА-СИНТЕЗ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, 2019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Программы направлены на выполнение требований федерального государственного образовательного стандарта дошкольного образования (далее по тексту – ФГОС ДО),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4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1837" y="781701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решении поставленных в Программе задач педагогический коллектив выстраивает систему воспитательно-образовательной работы и создаёт условия, направленные на достижение детьми целевых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ориентиров, определенных ФГОС ДО.</a:t>
            </a:r>
          </a:p>
          <a:p>
            <a:pPr marL="285750" indent="-285750"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отношений, представлена методическим пособием «Патриотическое воспитание детей 6-7 лет» /под редакцией Н.Г.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Комратовой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Л.Ф. Грибовой. – М: ТЦ Сфера, 2007.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части Программы, формируемой участниками образовательных отношений является формирование представлений о малой родине, Отечестве, о социокультурных ценностях и традициях родного края.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 конкретизируют требования Стандарта к целевым ориентирам с учетом возрастных возможностей и индивидуальных различий (индивидуальных траекторий развития) детей.</a:t>
            </a:r>
            <a:endParaRPr lang="ru-RU" dirty="0">
              <a:solidFill>
                <a:srgbClr val="002060"/>
              </a:solidFill>
              <a:latin typeface="Trebuchet M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9" y="336460"/>
            <a:ext cx="2737341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1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59" y="126598"/>
            <a:ext cx="2737341" cy="27373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0397" y="304231"/>
            <a:ext cx="849694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rebuchet MS"/>
              </a:rPr>
              <a:t>Содержание Программы включает в себя:</a:t>
            </a:r>
          </a:p>
          <a:p>
            <a:pPr algn="just"/>
            <a:endParaRPr lang="ru-RU" sz="1400" dirty="0">
              <a:solidFill>
                <a:prstClr val="black"/>
              </a:solidFill>
              <a:latin typeface="Trebuchet MS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собенности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осуществления образовательного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 marL="285750" indent="-285750" algn="just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Р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егиональные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особенности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 реализации Программы.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Образовательный процесс в Учреждении осуществляется с учётом национально-культурных, демографических, климатических особенностей </a:t>
            </a:r>
            <a:r>
              <a:rPr lang="ru-RU" sz="1400" dirty="0" err="1">
                <a:solidFill>
                  <a:prstClr val="black"/>
                </a:solidFill>
                <a:latin typeface="Times New Roman"/>
                <a:ea typeface="Times New Roman"/>
              </a:rPr>
              <a:t>Сормовского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 района города Нижнего Новгорода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342900" indent="-342900" algn="just"/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Описание системы воспитательно-образовательного процесса по пяти образовательным областям включает в себя цель и задачи реализации данной области, основные направления, методы и средства её реализации</a:t>
            </a:r>
          </a:p>
          <a:p>
            <a:pPr marL="342900" indent="-342900" algn="just"/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Описание системы деятельности педагогов по поддержке детской инициативы.</a:t>
            </a:r>
          </a:p>
          <a:p>
            <a:pPr marL="342900" indent="-342900" algn="just"/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Учреждения с семьями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воспитанников и направления взаимодействия по пяти образовательным областям.</a:t>
            </a:r>
          </a:p>
          <a:p>
            <a:pPr marL="342900" indent="-342900" algn="just"/>
            <a:endParaRPr lang="ru-RU" sz="1400" dirty="0">
              <a:solidFill>
                <a:prstClr val="black"/>
              </a:solidFill>
              <a:latin typeface="Trebuchet MS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характеристики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содержания Программы включают в себя направления деятельности Музыкального руководителя,  инструктора по физической культуре, описание физкультурно-оздоровительной работы, планирования   образовательной деятельности.</a:t>
            </a:r>
          </a:p>
          <a:p>
            <a:pPr algn="just"/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Описание содержания части Программы, формируемой участниками  образовательных отношений по пяти образовательным областям включает в себя цель и задачи реализации данной области, основные направления, методы и средства её реализации, описание вариативных форм, способов, методов и средств  реализации Программы в части формируемой участниками образовательных отношений с учетом возрастных и индивидуальных особенностей воспитанников их образовательных потребностей и интересов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9335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" y="156578"/>
            <a:ext cx="2737341" cy="27373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55504" y="156578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Краткое описание организации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образовательного процесса</a:t>
            </a:r>
            <a:endParaRPr lang="ru-RU" sz="32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2592" y="1386781"/>
            <a:ext cx="885698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Организационный раздел включает в себя описание материально-технического обеспечения, функционального назначения помещений, обеспеченность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методическими материалами и средствами обучения 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воспитания в основной части программы и части, формируемой участниками образовательных отношений.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Основой реализации Программы является развивающая предметно-пространственная среда. В Учреждении она построена так, чтобы обеспечить физическое, художественно-эстетическое, познавательное, речевое и социально-коммуникативное развитие ребёнка.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685800" algn="l"/>
              </a:tabLst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just" defTabSz="265113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Темы мероприятий, организуемых для воспитанников определены исходя из интересов и потребностей детей, необходимости обогащения детского опыта и интегрируют содержание, методы и приёмы из разных образовательных областей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27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489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Monotype Corsiva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2</cp:revision>
  <dcterms:created xsi:type="dcterms:W3CDTF">2021-08-25T13:30:35Z</dcterms:created>
  <dcterms:modified xsi:type="dcterms:W3CDTF">2021-08-25T13:31:41Z</dcterms:modified>
</cp:coreProperties>
</file>