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0" r:id="rId3"/>
    <p:sldId id="261" r:id="rId4"/>
    <p:sldId id="259" r:id="rId5"/>
    <p:sldId id="262" r:id="rId6"/>
    <p:sldId id="258" r:id="rId7"/>
    <p:sldId id="257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Сравнительные</a:t>
            </a:r>
            <a:r>
              <a:rPr lang="ru-RU" baseline="0" dirty="0" smtClean="0"/>
              <a:t> р</a:t>
            </a:r>
            <a:r>
              <a:rPr lang="ru-RU" dirty="0" smtClean="0"/>
              <a:t>езультаты проекта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Доходимость</c:v>
                </c:pt>
                <c:pt idx="1">
                  <c:v>Материальные затраты</c:v>
                </c:pt>
                <c:pt idx="2">
                  <c:v>Обратная связь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Окончание проекта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Доходимость</c:v>
                </c:pt>
                <c:pt idx="1">
                  <c:v>Материальные затраты</c:v>
                </c:pt>
                <c:pt idx="2">
                  <c:v>Обратная связь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</c:v>
                </c:pt>
                <c:pt idx="1">
                  <c:v>0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383976"/>
        <c:axId val="156729080"/>
      </c:barChart>
      <c:catAx>
        <c:axId val="10438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729080"/>
        <c:crosses val="autoZero"/>
        <c:auto val="1"/>
        <c:lblAlgn val="ctr"/>
        <c:lblOffset val="100"/>
        <c:noMultiLvlLbl val="0"/>
      </c:catAx>
      <c:valAx>
        <c:axId val="15672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38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_________Microsoft_Word3.docx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621" y="2182483"/>
            <a:ext cx="9966960" cy="159588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подготовка и проведение родительского собрания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4639" y="439947"/>
            <a:ext cx="8767860" cy="767751"/>
          </a:xfrm>
        </p:spPr>
        <p:txBody>
          <a:bodyPr/>
          <a:lstStyle/>
          <a:p>
            <a:r>
              <a:rPr lang="ru-RU" dirty="0" smtClean="0"/>
              <a:t>Муниципальное бюджетное дошкольное образовательное учреждение «</a:t>
            </a:r>
            <a:r>
              <a:rPr lang="ru-RU" dirty="0"/>
              <a:t>Д</a:t>
            </a:r>
            <a:r>
              <a:rPr lang="ru-RU" dirty="0" smtClean="0"/>
              <a:t>етский сад № 57»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10171" y="5785449"/>
            <a:ext cx="8767860" cy="767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Нижний Новгород</a:t>
            </a:r>
          </a:p>
          <a:p>
            <a:r>
              <a:rPr lang="ru-RU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8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7981937"/>
              </p:ext>
            </p:extLst>
          </p:nvPr>
        </p:nvGraphicFramePr>
        <p:xfrm>
          <a:off x="1582947" y="440468"/>
          <a:ext cx="8885946" cy="6046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Документ" r:id="rId3" imgW="9252332" imgH="6294350" progId="Word.Document.12">
                  <p:embed/>
                </p:oleObj>
              </mc:Choice>
              <mc:Fallback>
                <p:oleObj name="Документ" r:id="rId3" imgW="9252332" imgH="6294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2947" y="440468"/>
                        <a:ext cx="8885946" cy="6046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6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045381"/>
              </p:ext>
            </p:extLst>
          </p:nvPr>
        </p:nvGraphicFramePr>
        <p:xfrm>
          <a:off x="483081" y="353683"/>
          <a:ext cx="5538158" cy="682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Документ" r:id="rId3" imgW="6390477" imgH="6723961" progId="Word.Document.12">
                  <p:embed/>
                </p:oleObj>
              </mc:Choice>
              <mc:Fallback>
                <p:oleObj name="Документ" r:id="rId3" imgW="6390477" imgH="67239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081" y="353683"/>
                        <a:ext cx="5538158" cy="6823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313848"/>
              </p:ext>
            </p:extLst>
          </p:nvPr>
        </p:nvGraphicFramePr>
        <p:xfrm>
          <a:off x="6280030" y="353683"/>
          <a:ext cx="5193102" cy="643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Документ" r:id="rId5" imgW="5940803" imgH="7573592" progId="Word.Document.12">
                  <p:embed/>
                </p:oleObj>
              </mc:Choice>
              <mc:Fallback>
                <p:oleObj name="Документ" r:id="rId5" imgW="5940803" imgH="7573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0030" y="353683"/>
                        <a:ext cx="5193102" cy="6431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5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39991"/>
              </p:ext>
            </p:extLst>
          </p:nvPr>
        </p:nvGraphicFramePr>
        <p:xfrm>
          <a:off x="483079" y="362309"/>
          <a:ext cx="11274725" cy="6190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Документ" r:id="rId3" imgW="9797032" imgH="7105490" progId="Word.Document.12">
                  <p:embed/>
                </p:oleObj>
              </mc:Choice>
              <mc:Fallback>
                <p:oleObj name="Документ" r:id="rId3" imgW="9797032" imgH="7105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079" y="362309"/>
                        <a:ext cx="11274725" cy="6190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085949"/>
              </p:ext>
            </p:extLst>
          </p:nvPr>
        </p:nvGraphicFramePr>
        <p:xfrm>
          <a:off x="508958" y="353683"/>
          <a:ext cx="11145329" cy="6219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Документ" r:id="rId3" imgW="9797032" imgH="6799827" progId="Word.Document.12">
                  <p:embed/>
                </p:oleObj>
              </mc:Choice>
              <mc:Fallback>
                <p:oleObj name="Документ" r:id="rId3" imgW="9797032" imgH="67998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958" y="353683"/>
                        <a:ext cx="11145329" cy="6219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1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8" y="571413"/>
            <a:ext cx="5450982" cy="231843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61" y="1122428"/>
            <a:ext cx="6345729" cy="5057763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9" y="3114135"/>
            <a:ext cx="3954962" cy="29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417" y="23003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Перед проведением родительского собрания важно собрать вопросы, которые действительно волнуют родителей, и дать четкие, подготовленные ответы.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42" y="1397479"/>
            <a:ext cx="7599871" cy="5037827"/>
          </a:xfrm>
        </p:spPr>
      </p:pic>
    </p:spTree>
    <p:extLst>
      <p:ext uri="{BB962C8B-B14F-4D97-AF65-F5344CB8AC3E}">
        <p14:creationId xmlns:p14="http://schemas.microsoft.com/office/powerpoint/2010/main" val="33548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785862"/>
              </p:ext>
            </p:extLst>
          </p:nvPr>
        </p:nvGraphicFramePr>
        <p:xfrm>
          <a:off x="1143000" y="498764"/>
          <a:ext cx="10110355" cy="558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7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169</TotalTime>
  <Words>45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Corbel</vt:lpstr>
      <vt:lpstr>Базис</vt:lpstr>
      <vt:lpstr>Документ</vt:lpstr>
      <vt:lpstr>Документ Microsoft Word</vt:lpstr>
      <vt:lpstr>подготовка и проведение родительского собрания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 проведением родительского собрания важно собрать вопросы, которые действительно волнуют родителей, и дать четкие, подготовленные ответы.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и проведение родительского собрания</dc:title>
  <dc:creator>Семья</dc:creator>
  <cp:lastModifiedBy>Семья</cp:lastModifiedBy>
  <cp:revision>23</cp:revision>
  <dcterms:created xsi:type="dcterms:W3CDTF">2022-10-25T16:29:45Z</dcterms:created>
  <dcterms:modified xsi:type="dcterms:W3CDTF">2022-10-27T16:04:58Z</dcterms:modified>
</cp:coreProperties>
</file>