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4"/>
            <a:ext cx="9144000" cy="684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8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28"/>
            <a:ext cx="9144000" cy="684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1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0"/>
            <a:ext cx="9144000" cy="685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46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76"/>
            <a:ext cx="9143999" cy="688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55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12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05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39"/>
            <a:ext cx="9144000" cy="683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29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67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8"/>
            <a:ext cx="9143999" cy="685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61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88"/>
            <a:ext cx="9143999" cy="682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64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"/>
            <a:ext cx="9144000" cy="685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51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8"/>
            <a:ext cx="9144000" cy="68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41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06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14</cp:revision>
  <dcterms:created xsi:type="dcterms:W3CDTF">2020-05-24T15:06:08Z</dcterms:created>
  <dcterms:modified xsi:type="dcterms:W3CDTF">2020-05-24T15:16:34Z</dcterms:modified>
</cp:coreProperties>
</file>