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71" r:id="rId4"/>
    <p:sldId id="275" r:id="rId5"/>
    <p:sldId id="274" r:id="rId6"/>
    <p:sldId id="277" r:id="rId7"/>
    <p:sldId id="273" r:id="rId8"/>
    <p:sldId id="276" r:id="rId9"/>
    <p:sldId id="278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BA1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25" autoAdjust="0"/>
  </p:normalViewPr>
  <p:slideViewPr>
    <p:cSldViewPr>
      <p:cViewPr>
        <p:scale>
          <a:sx n="70" d="100"/>
          <a:sy n="70" d="100"/>
        </p:scale>
        <p:origin x="-816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1E2-FAFF-4B66-A853-C56CB00DA40C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B6C-F35F-49D3-B3E7-109805CB3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1E2-FAFF-4B66-A853-C56CB00DA40C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B6C-F35F-49D3-B3E7-109805CB3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1E2-FAFF-4B66-A853-C56CB00DA40C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B6C-F35F-49D3-B3E7-109805CB3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1E2-FAFF-4B66-A853-C56CB00DA40C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B6C-F35F-49D3-B3E7-109805CB3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1E2-FAFF-4B66-A853-C56CB00DA40C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B6C-F35F-49D3-B3E7-109805CB3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1E2-FAFF-4B66-A853-C56CB00DA40C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B6C-F35F-49D3-B3E7-109805CB3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1E2-FAFF-4B66-A853-C56CB00DA40C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B6C-F35F-49D3-B3E7-109805CB3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1E2-FAFF-4B66-A853-C56CB00DA40C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B6C-F35F-49D3-B3E7-109805CB3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1E2-FAFF-4B66-A853-C56CB00DA40C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B6C-F35F-49D3-B3E7-109805CB3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1E2-FAFF-4B66-A853-C56CB00DA40C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B6C-F35F-49D3-B3E7-109805CB3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1E2-FAFF-4B66-A853-C56CB00DA40C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B6C-F35F-49D3-B3E7-109805CB3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F01E2-FAFF-4B66-A853-C56CB00DA40C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9BB6C-F35F-49D3-B3E7-109805CB3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png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6.jpeg"/><Relationship Id="rId4" Type="http://schemas.openxmlformats.org/officeDocument/2006/relationships/image" Target="../media/image13.jpeg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10" Type="http://schemas.openxmlformats.org/officeDocument/2006/relationships/image" Target="../media/image42.jpeg"/><Relationship Id="rId4" Type="http://schemas.openxmlformats.org/officeDocument/2006/relationships/image" Target="../media/image36.gif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9.gif"/><Relationship Id="rId7" Type="http://schemas.openxmlformats.org/officeDocument/2006/relationships/image" Target="../media/image33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0882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9959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Соотнесите цвета светофора  с действиями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2555776" y="3284984"/>
            <a:ext cx="5760640" cy="936104"/>
          </a:xfrm>
          <a:prstGeom prst="leftArrow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>
            <a:off x="2555776" y="4221088"/>
            <a:ext cx="5760640" cy="936104"/>
          </a:xfrm>
          <a:prstGeom prst="leftArrow">
            <a:avLst/>
          </a:prstGeom>
          <a:solidFill>
            <a:schemeClr val="bg1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>
            <a:off x="2699792" y="5157192"/>
            <a:ext cx="5616624" cy="936104"/>
          </a:xfrm>
          <a:prstGeom prst="leftArrow">
            <a:avLst/>
          </a:prstGeom>
          <a:solidFill>
            <a:schemeClr val="bg1"/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39952" y="126876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Стой, движение запрещено!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191683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Внимание, приготовься к движению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56490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Можешь смело переходить улицу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10625 0.3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01163 0.3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7083 0.424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Рисунок 1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336704" cy="386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494116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Д   о  р   о   ж  н   ы   е   п   р   а   в   и   л  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556792"/>
            <a:ext cx="564385" cy="165618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жезл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2420888"/>
            <a:ext cx="564385" cy="331236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светофор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384" y="836712"/>
            <a:ext cx="564385" cy="230425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знаки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609329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р</a:t>
            </a:r>
            <a:r>
              <a:rPr lang="ru-RU" dirty="0" smtClean="0">
                <a:latin typeface="Arial Black" pitchFamily="34" charset="0"/>
              </a:rPr>
              <a:t>    е   г   у    л   и   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  о   в  </a:t>
            </a:r>
            <a:r>
              <a:rPr lang="ru-RU" dirty="0" err="1" smtClean="0">
                <a:latin typeface="Arial Black" pitchFamily="34" charset="0"/>
              </a:rPr>
              <a:t>щ</a:t>
            </a:r>
            <a:r>
              <a:rPr lang="ru-RU" dirty="0" smtClean="0">
                <a:latin typeface="Arial Black" pitchFamily="34" charset="0"/>
              </a:rPr>
              <a:t>   и  к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2606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Кроссворд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0.02106 L 0.11424 -0.468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28421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2107 L -0.28282 -0.22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09844 -0.352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1"/>
            <a:ext cx="3456000" cy="163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096344" cy="123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13176"/>
            <a:ext cx="31683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3456000" cy="169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130482"/>
            <a:ext cx="3132000" cy="109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4563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55776" y="18864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Отгадайте ребусы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Какие машины могут ехать на красный свет?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8674" name="Рисунок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22322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64029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6872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5076"/>
            <a:ext cx="2736304" cy="197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45091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Скорая помощь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62373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Пожарная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0272" y="45091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Полиция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6064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Знаки дорожного движения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26626" name="Рисунок 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66" y="1136021"/>
            <a:ext cx="2412268" cy="491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8502">
            <a:off x="584094" y="1393406"/>
            <a:ext cx="3126757" cy="20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083">
            <a:off x="6123981" y="4029786"/>
            <a:ext cx="2811638" cy="193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1589">
            <a:off x="5753002" y="1137394"/>
            <a:ext cx="3037982" cy="208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4252">
            <a:off x="520381" y="4225872"/>
            <a:ext cx="3219265" cy="190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396044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Светофор. Дорожные знаки (окружающий мир 1 класс) - Видеоуро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58" y="2204864"/>
            <a:ext cx="2329182" cy="2088232"/>
          </a:xfrm>
          <a:prstGeom prst="rect">
            <a:avLst/>
          </a:prstGeom>
          <a:noFill/>
        </p:spPr>
      </p:pic>
      <p:pic>
        <p:nvPicPr>
          <p:cNvPr id="30728" name="Picture 8" descr="Все права защищены. 2013. Нормативные документы. Дорожные зн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2016224" cy="2016224"/>
          </a:xfrm>
          <a:prstGeom prst="rect">
            <a:avLst/>
          </a:prstGeom>
          <a:noFill/>
        </p:spPr>
      </p:pic>
      <p:pic>
        <p:nvPicPr>
          <p:cNvPr id="30730" name="Picture 10" descr="ДВИЖЕНИЕ ТРАНСПОРТНЫХ СРЕДСТВ СО СПЕЦИАЛЬНЫМИ СИГНАЛАМИ - правила ПДД России GAI.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01" y="4520530"/>
            <a:ext cx="2004814" cy="2004814"/>
          </a:xfrm>
          <a:prstGeom prst="rect">
            <a:avLst/>
          </a:prstGeom>
          <a:noFill/>
        </p:spPr>
      </p:pic>
      <p:pic>
        <p:nvPicPr>
          <p:cNvPr id="30732" name="Picture 12" descr="Презентация к занятию (младшая группа) на тему: Правила Дорожного Движения Социальная сеть работников образования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9286"/>
            <a:ext cx="2054324" cy="2054324"/>
          </a:xfrm>
          <a:prstGeom prst="rect">
            <a:avLst/>
          </a:prstGeom>
          <a:noFill/>
        </p:spPr>
      </p:pic>
      <p:pic>
        <p:nvPicPr>
          <p:cNvPr id="30734" name="Picture 14" descr="Ментовская подстава, называется &quot;один на один&quot;. - Просмотр темы :: AUTOLADA.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708919"/>
            <a:ext cx="2104628" cy="2020443"/>
          </a:xfrm>
          <a:prstGeom prst="rect">
            <a:avLst/>
          </a:prstGeom>
          <a:noFill/>
        </p:spPr>
      </p:pic>
      <p:pic>
        <p:nvPicPr>
          <p:cNvPr id="30736" name="Picture 16" descr="Знаки дорожного движения РФ 2014 - Запрещающие зна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36993"/>
            <a:ext cx="2071970" cy="1914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3204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предупреждающий знак Скачать век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95" y="2648322"/>
            <a:ext cx="1813923" cy="1572766"/>
          </a:xfrm>
          <a:prstGeom prst="rect">
            <a:avLst/>
          </a:prstGeom>
          <a:noFill/>
        </p:spPr>
      </p:pic>
      <p:pic>
        <p:nvPicPr>
          <p:cNvPr id="31749" name="Picture 5" descr="http://im0-tub-ru.yandex.net/i?id=5f18c85fe62ab649695c529fb77f3bd0-95-144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67497"/>
            <a:ext cx="1944216" cy="1771889"/>
          </a:xfrm>
          <a:prstGeom prst="rect">
            <a:avLst/>
          </a:prstGeom>
          <a:noFill/>
        </p:spPr>
      </p:pic>
      <p:pic>
        <p:nvPicPr>
          <p:cNvPr id="31751" name="Picture 7" descr="Автошкола &quot;Меркурий&quot; - Предупреждающие зна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47" y="4044346"/>
            <a:ext cx="2131546" cy="1872208"/>
          </a:xfrm>
          <a:prstGeom prst="rect">
            <a:avLst/>
          </a:prstGeom>
          <a:noFill/>
        </p:spPr>
      </p:pic>
      <p:pic>
        <p:nvPicPr>
          <p:cNvPr id="31753" name="Picture 9" descr="http://cs306708.vk.me/v306708217/ecbf/p95xsKrAfH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7082"/>
            <a:ext cx="2003847" cy="1751707"/>
          </a:xfrm>
          <a:prstGeom prst="rect">
            <a:avLst/>
          </a:prstGeom>
          <a:noFill/>
        </p:spPr>
      </p:pic>
      <p:pic>
        <p:nvPicPr>
          <p:cNvPr id="31755" name="Picture 11" descr="&quot;ГОСТ 23457-86. Технические средства организации дорожного движения. Правила применения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12" y="2564904"/>
            <a:ext cx="2463461" cy="2088232"/>
          </a:xfrm>
          <a:prstGeom prst="rect">
            <a:avLst/>
          </a:prstGeom>
          <a:noFill/>
        </p:spPr>
      </p:pic>
      <p:pic>
        <p:nvPicPr>
          <p:cNvPr id="31759" name="Picture 15" descr="Светофор. Дорожные знаки (окружающий мир 1 класс) - Видеоуроки по основным предметам школьной программы - InternetUrok.r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96"/>
            <a:ext cx="2708300" cy="1811552"/>
          </a:xfrm>
          <a:prstGeom prst="rect">
            <a:avLst/>
          </a:prstGeom>
          <a:noFill/>
        </p:spPr>
      </p:pic>
      <p:pic>
        <p:nvPicPr>
          <p:cNvPr id="31761" name="Picture 17" descr="Украина и украинско-российские отношения (Страница 6538) - Политический раздел - Форум - Глобальная Авантюр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365104"/>
            <a:ext cx="1931539" cy="19315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4563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&quot;ГОСТ 23457-86. Технические средства организации дорожного движения. Правила применени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1555372" cy="1413975"/>
          </a:xfrm>
          <a:prstGeom prst="rect">
            <a:avLst/>
          </a:prstGeom>
          <a:noFill/>
        </p:spPr>
      </p:pic>
      <p:pic>
        <p:nvPicPr>
          <p:cNvPr id="10" name="Picture 10" descr="ДВИЖЕНИЕ ТРАНСПОРТНЫХ СРЕДСТВ СО СПЕЦИАЛЬНЫМИ СИГНАЛАМИ - правила ПДД России GAI.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1440160" cy="1440160"/>
          </a:xfrm>
          <a:prstGeom prst="rect">
            <a:avLst/>
          </a:prstGeom>
          <a:noFill/>
        </p:spPr>
      </p:pic>
      <p:pic>
        <p:nvPicPr>
          <p:cNvPr id="12" name="Picture 14" descr="Ментовская подстава, называется &quot;один на один&quot;. - Просмотр темы :: AUTOLADA.R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1656184" cy="1589936"/>
          </a:xfrm>
          <a:prstGeom prst="rect">
            <a:avLst/>
          </a:prstGeom>
          <a:noFill/>
        </p:spPr>
      </p:pic>
      <p:pic>
        <p:nvPicPr>
          <p:cNvPr id="14" name="Picture 3" descr="предупреждающий знак Скачать векто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41271"/>
            <a:ext cx="1728191" cy="1623833"/>
          </a:xfrm>
          <a:prstGeom prst="rect">
            <a:avLst/>
          </a:prstGeom>
          <a:noFill/>
        </p:spPr>
      </p:pic>
      <p:pic>
        <p:nvPicPr>
          <p:cNvPr id="6" name="Picture 6" descr="Светофор. Дорожные знаки (окружающий мир 1 класс) - Видеоуро…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3" y="2624910"/>
            <a:ext cx="3528393" cy="3192355"/>
          </a:xfrm>
          <a:prstGeom prst="rect">
            <a:avLst/>
          </a:prstGeom>
          <a:noFill/>
        </p:spPr>
      </p:pic>
      <p:pic>
        <p:nvPicPr>
          <p:cNvPr id="5" name="Рисунок 10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6724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Автошкола &quot;Меркурий&quot; - Предупреждающие знак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23" y="2624910"/>
            <a:ext cx="303335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9584E-6 L -0.28351 -0.11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58187E-6 L 0.30087 -0.134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947E-6 L -0.28733 0.1255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8178E-6 L 0.29149 0.1077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8585E-6 L -0.2875 0.350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11841E-6 L 0.29931 0.3721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88640"/>
            <a:ext cx="3744415" cy="24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Pamjatki-pd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1152128" cy="1728192"/>
          </a:xfrm>
          <a:prstGeom prst="rect">
            <a:avLst/>
          </a:prstGeom>
          <a:noFill/>
        </p:spPr>
      </p:pic>
      <p:pic>
        <p:nvPicPr>
          <p:cNvPr id="32775" name="Picture 7" descr="http://sauna.223223.ru/media/prices/a5996/5996261/59962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1198933" cy="1800200"/>
          </a:xfrm>
          <a:prstGeom prst="rect">
            <a:avLst/>
          </a:prstGeom>
          <a:noFill/>
        </p:spPr>
      </p:pic>
      <p:pic>
        <p:nvPicPr>
          <p:cNvPr id="32777" name="Picture 9" descr="Законодательст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81128"/>
            <a:ext cx="1190625" cy="1771650"/>
          </a:xfrm>
          <a:prstGeom prst="rect">
            <a:avLst/>
          </a:prstGeom>
          <a:noFill/>
        </p:spPr>
      </p:pic>
      <p:pic>
        <p:nvPicPr>
          <p:cNvPr id="32779" name="Picture 11" descr="Знаки сервіс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1225410" cy="1846284"/>
          </a:xfrm>
          <a:prstGeom prst="rect">
            <a:avLst/>
          </a:prstGeom>
          <a:noFill/>
        </p:spPr>
      </p:pic>
      <p:pic>
        <p:nvPicPr>
          <p:cNvPr id="32781" name="Picture 13" descr="Знаки сервіс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1296144" cy="1959339"/>
          </a:xfrm>
          <a:prstGeom prst="rect">
            <a:avLst/>
          </a:prstGeom>
          <a:noFill/>
        </p:spPr>
      </p:pic>
      <p:pic>
        <p:nvPicPr>
          <p:cNvPr id="32783" name="Picture 15" descr="Правила дорожного движения Украины. Часть 33: Дорожные знаки (Дополнение 1) Продолжен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1368152" cy="2106954"/>
          </a:xfrm>
          <a:prstGeom prst="rect">
            <a:avLst/>
          </a:prstGeom>
          <a:noFill/>
        </p:spPr>
      </p:pic>
      <p:pic>
        <p:nvPicPr>
          <p:cNvPr id="32785" name="Picture 17" descr="6 Информационные знаки - Правила применения дорожных знаков, разметки, светофоров, дорожных ограждений и направляющих.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116142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33843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В Коченевском районе проводится операция &quot;Пешеходный переход&quot; - Информация Управления ГИБДД ГУ МВД России по Новосибирской обла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25924"/>
            <a:ext cx="1800200" cy="1803201"/>
          </a:xfrm>
          <a:prstGeom prst="rect">
            <a:avLst/>
          </a:prstGeom>
          <a:noFill/>
        </p:spPr>
      </p:pic>
      <p:pic>
        <p:nvPicPr>
          <p:cNvPr id="33796" name="Picture 4" descr="Правила дорожного движения Украины - ПДД. Новые ПДД, изменения в ПДД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24" y="2636912"/>
            <a:ext cx="1154906" cy="1440160"/>
          </a:xfrm>
          <a:prstGeom prst="rect">
            <a:avLst/>
          </a:prstGeom>
          <a:noFill/>
        </p:spPr>
      </p:pic>
      <p:pic>
        <p:nvPicPr>
          <p:cNvPr id="33798" name="Picture 6" descr="Информационно-указательные знаки - Статьи каталога автоинструкторов России для обучения вождению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1905000" cy="1905000"/>
          </a:xfrm>
          <a:prstGeom prst="rect">
            <a:avLst/>
          </a:prstGeom>
          <a:noFill/>
        </p:spPr>
      </p:pic>
      <p:pic>
        <p:nvPicPr>
          <p:cNvPr id="33800" name="Picture 8" descr="Автобус с шахтерами врезался в храм - Портал Sweet211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1905000" cy="1905000"/>
          </a:xfrm>
          <a:prstGeom prst="rect">
            <a:avLst/>
          </a:prstGeom>
          <a:noFill/>
        </p:spPr>
      </p:pic>
      <p:pic>
        <p:nvPicPr>
          <p:cNvPr id="33808" name="Picture 16" descr="Знак 6.4 - Место стоянки 6. Информационные знаки Дорожные знаки ГАИ Р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1152128" cy="1958618"/>
          </a:xfrm>
          <a:prstGeom prst="rect">
            <a:avLst/>
          </a:prstGeom>
          <a:noFill/>
        </p:spPr>
      </p:pic>
      <p:pic>
        <p:nvPicPr>
          <p:cNvPr id="33810" name="Picture 18" descr="Правила дорожного движения Российской Федерации с изменениями и дополнениями 2013 года. Дорожные знаки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400425" cy="1771650"/>
          </a:xfrm>
          <a:prstGeom prst="rect">
            <a:avLst/>
          </a:prstGeom>
          <a:noFill/>
        </p:spPr>
      </p:pic>
      <p:pic>
        <p:nvPicPr>
          <p:cNvPr id="33812" name="Picture 20" descr="Информационные знаки - ООО &quot;ЛЕГАН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1728192" cy="1728192"/>
          </a:xfrm>
          <a:prstGeom prst="rect">
            <a:avLst/>
          </a:prstGeom>
          <a:noFill/>
        </p:spPr>
      </p:pic>
      <p:pic>
        <p:nvPicPr>
          <p:cNvPr id="33814" name="Picture 22" descr="Сусанин / Знаки &quot;Движение прямо и направо&quot; появятся на улице Удмуртской в Ижевск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420268" cy="161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 descr="Правила дорожного движения Российской Федерации с изменениями и дополнениями 2013 года. Дорожные знаки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52" y="4866339"/>
            <a:ext cx="2736304" cy="1425637"/>
          </a:xfrm>
          <a:prstGeom prst="rect">
            <a:avLst/>
          </a:prstGeom>
          <a:noFill/>
        </p:spPr>
      </p:pic>
      <p:pic>
        <p:nvPicPr>
          <p:cNvPr id="14" name="Picture 16" descr="Знак 6.4 - Место стоянки 6. Информационные знаки Дорожные знаки ГАИ 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66" y="2601737"/>
            <a:ext cx="1493322" cy="2137809"/>
          </a:xfrm>
          <a:prstGeom prst="rect">
            <a:avLst/>
          </a:prstGeom>
          <a:noFill/>
        </p:spPr>
      </p:pic>
      <p:pic>
        <p:nvPicPr>
          <p:cNvPr id="9" name="Picture 5" descr="Pamjatki-pd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247"/>
            <a:ext cx="1296144" cy="1944216"/>
          </a:xfrm>
          <a:prstGeom prst="rect">
            <a:avLst/>
          </a:prstGeom>
          <a:noFill/>
        </p:spPr>
      </p:pic>
      <p:pic>
        <p:nvPicPr>
          <p:cNvPr id="5" name="Рисунок 1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744415" cy="202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3843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Правила дорожного движения Украины. Часть 33: Дорожные знаки (Дополнение 1) Продол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76415"/>
            <a:ext cx="1440160" cy="1996061"/>
          </a:xfrm>
          <a:prstGeom prst="rect">
            <a:avLst/>
          </a:prstGeom>
          <a:noFill/>
        </p:spPr>
      </p:pic>
      <p:pic>
        <p:nvPicPr>
          <p:cNvPr id="11" name="Picture 17" descr="6 Информационные знаки - Правила применения дорожных знаков, разметки, светофоров, дорожных ограждений и направляющих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1"/>
            <a:ext cx="1449452" cy="2156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67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Какие машины могут ехать на красный свет?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OLD</cp:lastModifiedBy>
  <cp:revision>95</cp:revision>
  <dcterms:created xsi:type="dcterms:W3CDTF">2014-11-16T14:42:10Z</dcterms:created>
  <dcterms:modified xsi:type="dcterms:W3CDTF">2017-09-28T11:13:11Z</dcterms:modified>
</cp:coreProperties>
</file>