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647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73306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Эколог - специалист по охране окружающей </a:t>
            </a:r>
            <a:r>
              <a:rPr lang="ru-RU" dirty="0" smtClean="0"/>
              <a:t>среды</a:t>
            </a:r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751608" cy="21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556" y="908721"/>
            <a:ext cx="3699124" cy="214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454887"/>
            <a:ext cx="4231184" cy="2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2865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332656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70C0"/>
                </a:solidFill>
              </a:rPr>
              <a:t>Игра: «Юный эколог» Ребенка ставится задача которую он должен решить.</a:t>
            </a:r>
          </a:p>
          <a:p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  <a:p>
            <a:pPr marL="342900" indent="-342900">
              <a:buAutoNum type="arabicPeriod"/>
            </a:pPr>
            <a:endParaRPr lang="ru-RU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515" y="756816"/>
            <a:ext cx="3617640" cy="1893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3" r="33825"/>
          <a:stretch/>
        </p:blipFill>
        <p:spPr bwMode="auto">
          <a:xfrm>
            <a:off x="7222056" y="3302173"/>
            <a:ext cx="1598415" cy="2813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615311"/>
            <a:ext cx="2722065" cy="1815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2270" y="3717032"/>
            <a:ext cx="39816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2. Недобрые люди сделали ранки у берёзы весной, и пили сок, а этот живительный сок корни из земли вытягивают. Пока не напьются им  веточки, его почки и листья не развернуться. Что может случиться с деревом и как надо помочь дереву (замазать ранки смолой, сырым песком, глиной, забинтовать, завязать).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69269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AutoNum type="arabicPeriod"/>
            </a:pPr>
            <a:r>
              <a:rPr lang="ru-RU" dirty="0"/>
              <a:t>Ребята нашли в лесу птичье гнездо с яичками: «Вот здорово! Возьмем эти яички с собой домой, из них вылупятся, птенчики и будут жить у нас дома. Мы будем заботиться о птенцах» - решили ребята и взяли гнездо с собой. Правильно ли они поступили? (Нет, птенцы погибнут, им нужно материнское тепло)</a:t>
            </a:r>
          </a:p>
        </p:txBody>
      </p:sp>
    </p:spTree>
    <p:extLst>
      <p:ext uri="{BB962C8B-B14F-4D97-AF65-F5344CB8AC3E}">
        <p14:creationId xmlns:p14="http://schemas.microsoft.com/office/powerpoint/2010/main" val="2371228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8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60648"/>
            <a:ext cx="482453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3. Катя была в лесу с родителями и ей очень понравились весенние ландыши, они были такие красивые, с белыми головками на тонком стебельке, как колокольчики. Их было видимо – невидимо, целая поляна. Катя собрала большой красивый букет ландышей. Скажите, можно ли рвать большие букеты? Нельзя, так как мы уничтожаем природу, в цветах есть нектар для бабочек и пчел. (Тем более нельзя рвать ландыши, они занесены в Красную книгу, как лекарственное растение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5982" y="3645024"/>
            <a:ext cx="46503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4. Борис с Лешей решили посмотреть, как муравьи откладывают яички в муравейнике. Взяли большую палку и стали разгребать муравейник. Муравьи засуетились, пытаясь спасти яички, перенести их в безопасное место. Как вы думаете, правильно ли поступили мальчики? (что нельзя разорять муравейники, так как на постройку нового уйдет много времени, яички могут погибнуть)</a:t>
            </a:r>
            <a:endParaRPr lang="ru-RU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548680"/>
            <a:ext cx="3469329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3796473"/>
            <a:ext cx="3469329" cy="2559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122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7506" y="332656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5. Ребята в лесу поймали ежика. Он был такой забавный и любопытный, а когда пугался, то сворачивался клубочком, выставляя колючки. Они решили принести ежика домой: «Пусть живет у нас, а потом отпустим обратно в лес». А вы взяли бы ежика домой? Можно ли это делать? (нельзя забирать диких животных из леса домой, так как они разучатся заботиться о себе сами, добывать пищу и когда снова попадут в лес, то могут даже погибнуть).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5760132" cy="38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658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712" y="2564904"/>
            <a:ext cx="8660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911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67"/>
            <a:ext cx="9121229" cy="6856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9087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92696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что такое природа – это зеленые леса и цветы, прозрачные реки и бескрайние моря,  птицы и  звери. Частью природы является и человек, то есть, мы с вами.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вы думаете, почему День рождения Земли отмечают в апреле, весной?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Правильно! Если мы посмотрим вокруг, то увидим, какой большой и прекрасный мир нас окружает: деревья, трава, солнце, цветы.  Жизнь наша не отделена от природы. Она кормит, поит, одевает нас. Она щедра и бескорыстна. Растрачивая свои бесценные дары, планета требует взамен лишь одного – чтобы люди были добры и берегли всё, что она даёт.</a:t>
            </a:r>
            <a:r>
              <a:rPr lang="ru-RU" sz="2000" dirty="0"/>
              <a:t> 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645" y="671700"/>
            <a:ext cx="3916834" cy="554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852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522099"/>
            <a:ext cx="338437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Заходер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Все-Все,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на свете,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нужны,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мошки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меньше нужны, чем слоны.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обойтись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чудищ нелепых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даже без хищников, -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Злых и свирепых.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 все на свете!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Нужны все подряд -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делает мед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кто делает яд!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Плохие дела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кошки без мышки,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мышки без кошки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лучше делишки!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И, если мы с кем-то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очень дружны,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все-таки ОЧЕНЬ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Друг другу нужны!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если нам кто-нибудь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Лишним покажется,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это, конечно,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Ошибкой окажется!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Все-Все,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на свете,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свете нужны,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это все дети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Запомнить должны!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0" y="0"/>
            <a:ext cx="9147570" cy="686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560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8511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8" y="1739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0707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2" y="0"/>
            <a:ext cx="912180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038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1236" y="260648"/>
            <a:ext cx="84969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планета Земля в опасности. На ней много больных мест. Это получилось, потому, что люди построили много заводов, фабрик, электростанций. От этих предприятий загрязняется воздух – его загрязнят дым, который выходит из труб в небо, газы от машин. Отходы заводов сливаются в реки, моря и загрязняют их, нефть, из танкеров во время аварий проливается в воду морей и океанов. Так загрязняется наша Земля. От этого загрязнения гибнут животные, растения, болеет люди. Нужно прекратить это! Но пока вы еще дети и не можете решить эти глобальные проблемы,  но  уже сейчас, своим  добрым отношением  к ней, мы  можем помочь нашей планете поправиться. 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03428"/>
            <a:ext cx="5412892" cy="2841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397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344881"/>
            <a:ext cx="624644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Игра: «Правила поведения в лесу».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Озвучиваются действия, ребенок отвечает: если поступок хороший, говори "да" и поднимай зеленую карточку, если плохо, то говорим "нет" и поднимаем красную!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Если я приду в лесок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сорву ромашку? (нет)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съем я пирожок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выброшу бумажку? (нет)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хлебушка кусок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пеньке оставлю? (да)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ветку подвяжу,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Колышек подставлю? (да)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разведу костер,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тушить не буду? (нет)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сильно насорю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убрать забуду? (нет)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мусор уберу,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Банку закапаю? (да)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люблю свою природу,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ей помогаю! (да)</a:t>
            </a:r>
            <a:endParaRPr lang="ru-RU" sz="20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8372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635</Words>
  <Application>Microsoft Office PowerPoint</Application>
  <PresentationFormat>Экран (4:3)</PresentationFormat>
  <Paragraphs>63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 Круглецов</cp:lastModifiedBy>
  <cp:revision>12</cp:revision>
  <dcterms:created xsi:type="dcterms:W3CDTF">2020-04-21T20:31:06Z</dcterms:created>
  <dcterms:modified xsi:type="dcterms:W3CDTF">2020-04-21T22:25:18Z</dcterms:modified>
</cp:coreProperties>
</file>