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7A7"/>
    <a:srgbClr val="FFE2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2928-3C56-44BA-A239-EA489B5F654B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8319-004A-4B48-BED0-2140F137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43DF-C603-44E5-AA0A-5D812EED4D76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4F87-A469-42E1-842A-5827B1AE1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AF6B-FBC7-4231-BC7B-590633EC0C25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E11B9-5323-4BF2-AAA9-891EBA289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1261-D264-4E07-B444-8E1B95353928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5BCE-1DEB-4A32-90BC-C8188E755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BBE691-2ED2-4DD5-9B3A-FD8E9097B320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60220-AD8E-41D5-B9EB-657B7017F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072230" cy="364333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Краской они наносят карандаши, краски,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полоски. </a:t>
            </a: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В некоторых случаях, когда дети осваивают проведение краской прямых полос в разных направлениях , воспитатель может предложить им цветную бумагу разного размера и в соответствии с фоном бумаги цвета красок</a:t>
            </a:r>
            <a:b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7410" name="Picture 2" descr="&amp;Dcy;&amp;iecy;&amp;tcy;&amp;scy;&amp;kcy;&amp;ocy;&amp;iecy; &amp;rcy;&amp;icy;&amp;scy;&amp;ocy;&amp;v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000792" cy="285752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В результате получаются очень простые, но красивые по цвету композиции ( «яркие цветные дорожки, коврики, платочки»)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8434" name="Picture 2" descr="&amp;Pcy;&amp;scy;&amp;icy;&amp;khcy;&amp;ocy;&amp;lcy;&amp;ocy;&amp;gcy;&amp;icy;&amp;yacy; &amp;tscy;&amp;vcy;&amp;iecy;&amp;tcy;&amp;acy;. &amp;Kcy;&amp;acy;&amp;kcy;&amp;icy;&amp;mcy;&amp;icy; &amp;tscy;&amp;vcy;&amp;iecy;&amp;tcy;&amp;acy;&amp;mcy;&amp;icy; &amp;rcy;&amp;icy;&amp;scy;&amp;ucy;&amp;iecy;&amp;tcy; &amp;vcy;&amp;acy;&amp;shcy; &amp;rcy;&amp;iecy;&amp;bcy;&amp;iecy;&amp;ncy;&amp;ocy;&amp;kcy;. &amp;Kcy;&amp;ocy;&amp;mcy;&amp;mcy;&amp;iecy;&amp;ncy;&amp;t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2704357" cy="2000264"/>
          </a:xfrm>
          <a:prstGeom prst="rect">
            <a:avLst/>
          </a:prstGeom>
          <a:noFill/>
        </p:spPr>
      </p:pic>
      <p:pic>
        <p:nvPicPr>
          <p:cNvPr id="18436" name="Picture 4" descr="&amp;Kcy;&amp;ocy;&amp;vcy;&amp;rcy;&amp;icy;&amp;kcy; &amp;dcy;&amp;lcy;&amp;yacy; &amp;rcy;&amp;icy;&amp;scy;&amp;ocy;&amp;vcy;&amp;acy;&amp;ncy;&amp;icy;&amp;yacy; ravensburger aquadoodle XXL &amp;kcy;&amp;ucy;&amp;pcy;&amp;icy;&amp;tcy;&amp;softcy; &amp;vcy; &amp;Scy;&amp;acy;&amp;ncy;&amp;kcy;&amp;tcy;-&amp;Pcy;&amp;iecy;&amp;tcy;&amp;iecy;&amp;rcy;&amp;bcy;&amp;ucy;&amp;rcy;&amp;gcy;&amp;iecy; &amp;ncy;&amp;acy; AVI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1857388" cy="2293072"/>
          </a:xfrm>
          <a:prstGeom prst="rect">
            <a:avLst/>
          </a:prstGeom>
          <a:noFill/>
        </p:spPr>
      </p:pic>
      <p:pic>
        <p:nvPicPr>
          <p:cNvPr id="18438" name="Picture 6" descr="&amp;Rcy;&amp;acy;&amp;bcy;&amp;ocy;&amp;tcy;&amp;ycy; &amp;ucy;&amp;chcy;&amp;acy;&amp;shchcy;&amp;icy;&amp;khcy;&amp;scy;&amp;yacy; 3 &amp;kcy;&amp;lcy;&amp;acy;&amp;scy;&amp;scy;&amp;acy; &amp;pcy;&amp;ocy; &amp;tcy;&amp;iecy;&amp;mcy;&amp;iecy; &quot;&amp;Mcy;&amp;acy;&amp;mcy;&amp;icy;&amp;ncy; &amp;pcy;&amp;lcy;&amp;acy;&amp;tcy;&amp;ocy;&amp;kcy;&quot; &amp;Scy;&amp;tcy;&amp;rcy;&amp;acy;&amp;ncy;&amp;acy; &amp;Mcy;&amp;acy;&amp;scy;&amp;tcy;&amp;ie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714620"/>
            <a:ext cx="2500330" cy="2132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5043494" cy="128588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Обучение детей младшей группы носит нам, сезонными изменениями в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глядно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– действенный характер. Главную роль при этом играет сочетание показа с практической деятельностью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42886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Для тех, кто не посещал первую младшую группу воспитателю необходимо шире использовать практический прием : показ</a:t>
            </a:r>
            <a:endParaRPr lang="ru-RU" sz="24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9458" name="Picture 2" descr="&amp;Ocy;&amp;bcy;&amp;ocy;&amp;icy; &amp;Dcy;&amp;iecy;&amp;tcy;&amp;icy; &amp;Mcy;&amp;lcy;&amp;acy;&amp;dcy;&amp;iecy;&amp;ncy;&amp;tscy;&amp;ycy; &amp;Vcy;&amp;zcy;&amp;gcy;&amp;lcy;&amp;yacy;&amp;dcy; &amp;Fcy;&amp;ocy;&amp;tcy;&amp;ocy; 2896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559" y="2071678"/>
            <a:ext cx="3667151" cy="2750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308292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Наблюдения обогащают сенсорный опыт ребенка, способствуют развитию зрительной памяти образного восприятия мира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20482" name="Picture 2" descr="http://voronezh.er.ru/media/userdata/news/2013/01/29/84f1dfc7fdf4b58d8cc1e75241ba6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4143364" cy="310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7258072" cy="292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500306"/>
            <a:ext cx="52633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388" y="692150"/>
            <a:ext cx="8208962" cy="46085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Сенсорными эталонами в области восприятия цвета служат так называемые хроматические («цветные») цвета спектра (красный, оранжевый, желтый, зеленый,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</a:rPr>
              <a:t>голубой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, синий, фиолетовый) и ахроматические цвета - белый, серый, черный </a:t>
            </a:r>
          </a:p>
          <a:p>
            <a:pPr marL="0" indent="0" algn="just">
              <a:buFont typeface="Arial" charset="0"/>
              <a:buNone/>
            </a:pPr>
            <a:endParaRPr lang="ru-RU" b="1" dirty="0" smtClean="0"/>
          </a:p>
        </p:txBody>
      </p:sp>
      <p:pic>
        <p:nvPicPr>
          <p:cNvPr id="5122" name="Picture 2" descr="&amp;Scy;&amp;kcy;&amp;acy;&amp;chcy;&amp;acy;&amp;tcy;&amp;softcy; &amp;ocy;&amp;bcy;&amp;ocy;&amp;icy; &amp;vcy;&amp;ocy;&amp;lcy;&amp;ncy;&amp;ycy;, &amp;acy;&amp;bcy;&amp;scy;&amp;tcy;&amp;rcy;&amp;acy;&amp;kcy;&amp;tscy;&amp;icy;&amp;yacy;, &amp;rcy;&amp;acy;&amp;dcy;&amp;ucy;&amp;gcy;&amp;acy;, &amp;Pcy;&amp;ocy;&amp;lcy;&amp;ocy;&amp;scy;&amp;ycy; - &amp;kcy;&amp;acy;&amp;rcy;&amp;tcy;&amp;icy;&amp;ncy;&amp;kcy;&amp;acy; #1756 c &amp;rcy;&amp;acy;&amp;zcy;&amp;rcy;&amp;iecy;&amp;shcy;&amp;iecy;&amp;ncy;&amp;icy;&amp;iecy;&amp;mcy; 1920x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Хроматические цвета расположены в спектре в строгой последовательности от красного к фиолетовому в зависимости от длины световой (электромагнитной) волны. Смешение двух цветов, лежащих в спектре не подряд , дает промежуточный между ними цвет, а смешение соседних цветов оттенок (красно – оранжевый, желто – зеленый)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" name="Рисунок 4" descr="59817284_1275503803_26230452_1212327248__7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43182"/>
            <a:ext cx="5715040" cy="26432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6175390" cy="502286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Хроматические цвета делятся на две группы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Тёплые (от красного до жёлтого)</a:t>
            </a:r>
          </a:p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</a:rPr>
              <a:t>Холодные (от зелёного до фиолетового)</a:t>
            </a:r>
            <a:endParaRPr lang="ru-RU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8" name="Picture 4" descr="&amp;Vcy;&amp;ycy;&amp;bcy;&amp;ocy;&amp;rcy; &amp;tscy;&amp;vcy;&amp;iecy;&amp;tcy;&amp;ocy;&amp;vcy;&amp;ycy;&amp;khcy; &amp;scy;&amp;khcy;&amp;iecy;&amp;mcy; &amp;vcy; &amp;vcy;&amp;iecy;&amp;bcy;-&amp;dcy;&amp;icy;&amp;zcy;&amp;acy;&amp;jcy;&amp;ncy;&amp;iecy; &amp;KHcy;&amp;ocy;&amp;scy;&amp;tcy;&amp;icy;&amp;ncy;&amp;gcy; &amp;bcy;&amp;iecy;&amp;zcy; &amp;ocy;&amp;gcy;&amp;rcy;&amp;acy;&amp;ncy;&amp;icy;&amp;chcy;&amp;iecy;&amp;ncy;&amp;icy;&amp;jcy;, &amp;r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4929222" cy="3024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9" y="692150"/>
            <a:ext cx="5603886" cy="46085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Вначале у детей формируется представления о хроматических цветах, белом и черном цвете, создаются условия, способствующие усвоению названия цветов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42" name="Picture 2" descr="&amp;Rcy;&amp;acy;&amp;scy;&amp;kcy;&amp;rcy;&amp;acy;&amp;scy;&amp;kcy;&amp;icy; &amp;dcy;&amp;lcy;&amp;yacy; &amp;dcy;&amp;iecy;&amp;tcy;&amp;iecy;&amp;jcy; &amp;zcy; &amp;lcy;&amp;iecy;&amp;tcy; - &amp;Rcy;&amp;acy;&amp;scy;&amp;kcy;&amp;rcy;&amp;acy;&amp;scy;&amp;kcy;&amp;acy; &amp;zcy;&amp;acy;&amp;jcy;&amp;chcy;&amp;icy;&amp;kcy; &amp;fcy;&amp;acy;&amp;ncy;&amp;tcy;&amp;acy;&amp;zcy;&amp;iecy;&amp;r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1571636" cy="21803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1188" y="571480"/>
            <a:ext cx="6246828" cy="464347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Ребенок должен научится воспринимать цвет конкретных предметов, применяя полученные представления о </a:t>
            </a:r>
            <a:r>
              <a:rPr lang="ru-RU" sz="2000" dirty="0" err="1" smtClean="0">
                <a:solidFill>
                  <a:schemeClr val="bg1">
                    <a:lumMod val="25000"/>
                  </a:schemeClr>
                </a:solidFill>
              </a:rPr>
              <a:t>хромантических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bg1">
                    <a:lumMod val="25000"/>
                  </a:schemeClr>
                </a:solidFill>
              </a:rPr>
              <a:t>ахромантических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 цветах, а позднее об их оттенках.  Довольно легко когда предметы имеют сравнительно чистый цвет, но становится значительно труднее , если этот цвет сложен, содержит элементы разных цветовых тонов, причем выраженных в разной степени ( цвет морской волны, кофейный, бордовый</a:t>
            </a:r>
          </a:p>
          <a:p>
            <a:endParaRPr lang="ru-RU" sz="1800" dirty="0"/>
          </a:p>
        </p:txBody>
      </p:sp>
      <p:pic>
        <p:nvPicPr>
          <p:cNvPr id="1026" name="Picture 2" descr="&amp;Rcy;&amp;ocy;&amp;lcy;&amp;icy;&amp;kcy;&amp;icy; &amp;icy;&amp;zcy; &amp;kcy;&amp;acy;&amp;tcy;&amp;iecy;&amp;gcy;&amp;ocy;&amp;rcy;&amp;icy;&amp;icy; &quot;&amp;Pcy;&amp;iecy;&amp;scy;&amp;ncy;&amp;icy;&quot; - &amp;Vcy;&amp;scy;&amp;iecy; &amp;ocy; &amp;dcy;&amp;iecy;&amp;tcy;&amp;scy;&amp;kcy;&amp;icy;&amp;khcy; &amp;scy;&amp;acy;&amp;dcy;&amp;acy;&amp;kh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3714752"/>
            <a:ext cx="4000528" cy="2435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Психологические исследования свидетельствуют, детей с точки зрения предпочтения цветовой гаммы можно разделить на три группы </a:t>
            </a:r>
            <a:b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7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1.Радостные цвета ( красный, желтый, зеленый, оранжевый и их оттенки 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5000660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2. Цвет меняется в зависимости от настроения (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голубой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синий, серый –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голубой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красный –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розовый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42900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3. Всегда темные цвета и их сочетания (черный, серый, коричневый, синий 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 descr="&amp;Kcy;&amp;acy;&amp;rcy;&amp;tcy;&amp;icy;&amp;ncy;&amp;kcy;&amp;icy;, &amp;kcy;&amp;acy;&amp;pcy;&amp;lcy;&amp;icy;, &amp;tscy;&amp;vcy;&amp;iecy;&amp;tcy;, &amp;rcy;&amp;acy;&amp;dcy;&amp;ucy;&amp;gcy;&amp;acy;, &amp;vcy;&amp;ocy;&amp;dcy;&amp;acy; &amp;ocy;&amp;bcy;&amp;ocy;&amp;icy;, &amp;rcy;&amp;icy;&amp;scy;&amp;ucy;&amp;ncy;&amp;kcy;&amp;icy;, &amp;fcy;&amp;ocy;&amp;tcy;&amp;ocy;, &amp;zcy;&amp;acy;&amp;scy;&amp;tcy;&amp;acy;&amp;vcy;&amp;kcy;&amp;icy;, &amp;ncy;&amp;acy; &amp;rcy;&amp;acy;&amp;bcy;&amp;ocy;&amp;chcy;&amp;icy;&amp;jcy; &amp;scy;&amp;tcy;&amp;o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9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 четвертом году жизни у детей формируются умения выбирать цвета, которые им больше нравятся, привлекают их внимание. На занятиях рисованием аппликацией дети учатся правильно называть и различать цвета : красный, черный, зеленый, синий, белый</a:t>
            </a:r>
          </a:p>
          <a:p>
            <a:endParaRPr lang="ru-RU" dirty="0"/>
          </a:p>
        </p:txBody>
      </p:sp>
      <p:pic>
        <p:nvPicPr>
          <p:cNvPr id="14338" name="Picture 2" descr="&amp;Kcy;&amp;acy;&amp;kcy; &amp;bcy;&amp;ocy;&amp;rcy;&amp;ocy;&amp;tcy;&amp;softcy;&amp;scy;&amp;yacy; &amp;scy; &amp;dcy;&amp;iecy;&amp;tcy;&amp;scy;&amp;kcy;&amp;icy;&amp;mcy;&amp;icy; &amp;scy;&amp;tcy;&amp;rcy;&amp;acy;&amp;khcy;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3214710" cy="29438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3797304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Отображение некоторых явлений природы также требует реальной окраски («падает белый снежок», «светит яркое солнышко», «растет травка»)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86" name="Picture 2" descr="&amp;Zcy;&amp;icy;&amp;mcy;&amp;acy; &amp;scy;&amp;ocy;&amp;vcy;&amp;scy;&amp;iecy;&amp;mcy; &amp;ncy;&amp;iecy; &amp;rcy;&amp;acy;&amp;dcy;&amp;ucy;&amp;iecy;&amp;tcy;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2571768" cy="1928826"/>
          </a:xfrm>
          <a:prstGeom prst="rect">
            <a:avLst/>
          </a:prstGeom>
          <a:noFill/>
        </p:spPr>
      </p:pic>
      <p:pic>
        <p:nvPicPr>
          <p:cNvPr id="16388" name="Picture 4" descr="&amp;Fcy;&amp;ocy;&amp;tcy;&amp;ocy; - &amp;Lcy;&amp;iecy;&amp;ncy;&amp;tcy;&amp;acy;, &amp;fcy;&amp;ocy;&amp;tcy;&amp;ocy;, &amp;fcy;&amp;ocy;&amp;tcy;&amp;ocy; &amp;dcy;&amp;iecy;&amp;vcy;&amp;ucy;&amp;shcy;&amp;iecy;&amp;kcy;, &amp;fcy;&amp;ocy;&amp;tcy;&amp;ocy; &amp;gcy;&amp;ocy;&amp;lcy;&amp;ycy;&amp;khcy;, &amp;bcy;&amp;iecy;&amp;scy;&amp;pcy;&amp;lcy;&amp;acy;&amp;tcy;&amp;ncy;&amp;ocy; &amp;fcy;&amp;ocy;&amp;tcy;&amp;ocy;, &amp;kcy;&amp;rcy;&amp;acy;&amp;scy;&amp;icy;&amp;vcy;&amp;ycy;&amp;iecy; &amp;fcy;&amp;ocy;&amp;tcy;&amp;ocy;, &amp;scy;&amp;kcy;&amp;acy;&amp;chcy;&amp;acy;&amp;tcy;&amp;softcy; &amp;fcy;&amp;ocy;&amp;tcy;&amp;ocy;, &amp;fcy;&amp;ocy;&amp;tcy;&amp;ocy;&amp;gcy;&amp;rcy;&amp;acy;&amp;fcy;&amp;icy;&amp;icy; - &amp;Scy;&amp;tcy;&amp;rcy;&amp;acy;&amp;ncy;&amp;icy;&amp;tscy;&amp;acy; 114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71810"/>
            <a:ext cx="1643074" cy="2675448"/>
          </a:xfrm>
          <a:prstGeom prst="rect">
            <a:avLst/>
          </a:prstGeom>
          <a:noFill/>
        </p:spPr>
      </p:pic>
      <p:pic>
        <p:nvPicPr>
          <p:cNvPr id="16390" name="Picture 6" descr="&amp;Vcy; &amp;lcy;&amp;iecy;&amp;gcy;&amp;kcy;&amp;icy;&amp;khcy; &amp;dcy;&amp;iecy;&amp;vcy;&amp;ocy;&amp;chcy;&amp;kcy;&amp;icy; &amp;kcy;&amp;icy;&amp;tcy;&amp;acy;&amp;jcy;&amp;scy;&amp;kcy;&amp;icy;&amp;iecy; &amp;khcy;&amp;icy;&amp;rcy;&amp;ucy;&amp;rcy;&amp;gcy;&amp;icy; &amp;ocy;&amp;bcy;&amp;ncy;&amp;acy;&amp;rcy;&amp;ucy;&amp;zhcy;&amp;icy;&amp;lcy;&amp;icy; &amp;rcy;&amp;acy;&amp;scy;&amp;tcy;&amp;ucy;&amp;shchcy;&amp;ucy;&amp;yucy; &amp;tcy;&amp;rcy;&amp;acy;&amp;vcy;&amp;ucy; :: Last24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21468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51_Sor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43251_Sor</Template>
  <TotalTime>108</TotalTime>
  <Words>446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43251_Sor</vt:lpstr>
      <vt:lpstr>Слайд 1</vt:lpstr>
      <vt:lpstr>Слайд 2</vt:lpstr>
      <vt:lpstr>Слайд 3</vt:lpstr>
      <vt:lpstr>Слайд 4</vt:lpstr>
      <vt:lpstr>Слайд 5</vt:lpstr>
      <vt:lpstr>Слайд 6</vt:lpstr>
      <vt:lpstr>Психологические исследования свидетельствуют, детей с точки зрения предпочтения цветовой гаммы можно разделить на три группы  </vt:lpstr>
      <vt:lpstr>Слайд 8</vt:lpstr>
      <vt:lpstr>Отображение некоторых явлений природы также требует реальной окраски («падает белый снежок», «светит яркое солнышко», «растет травка») </vt:lpstr>
      <vt:lpstr>Краской они наносят карандаши, краски, полоски. В некоторых случаях, когда дети осваивают проведение краской прямых полос в разных направлениях , воспитатель может предложить им цветную бумагу разного размера и в соответствии с фоном бумаги цвета красок </vt:lpstr>
      <vt:lpstr> В результате получаются очень простые, но красивые по цвету композиции ( «яркие цветные дорожки, коврики, платочки») </vt:lpstr>
      <vt:lpstr>Обучение детей младшей группы носит нам, сезонными изменениями в глядно – действенный характер. Главную роль при этом играет сочетание показа с практической деятельностью </vt:lpstr>
      <vt:lpstr>Наблюдения обогащают сенсорный опыт ребенка, способствуют развитию зрительной памяти образного восприятия мира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11</cp:revision>
  <dcterms:created xsi:type="dcterms:W3CDTF">2015-05-25T15:38:47Z</dcterms:created>
  <dcterms:modified xsi:type="dcterms:W3CDTF">2015-05-25T20:19:05Z</dcterms:modified>
</cp:coreProperties>
</file>