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3" r:id="rId3"/>
    <p:sldId id="260" r:id="rId4"/>
    <p:sldId id="261" r:id="rId5"/>
    <p:sldId id="271" r:id="rId6"/>
    <p:sldId id="268" r:id="rId7"/>
    <p:sldId id="270" r:id="rId8"/>
    <p:sldId id="269" r:id="rId9"/>
    <p:sldId id="262" r:id="rId10"/>
    <p:sldId id="264" r:id="rId11"/>
    <p:sldId id="266" r:id="rId12"/>
    <p:sldId id="265" r:id="rId13"/>
    <p:sldId id="267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C5313-F945-469B-84AC-B6DD9AA6FD3B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C9CF8-25D4-4E68-911F-8586F0BAE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4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C9CF8-25D4-4E68-911F-8586F0BAEE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7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C9CF8-25D4-4E68-911F-8586F0BAEE1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60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C9CF8-25D4-4E68-911F-8586F0BAEE1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406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C9CF8-25D4-4E68-911F-8586F0BAEE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C9CF8-25D4-4E68-911F-8586F0BAEE1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1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32DB-F389-4F5A-BA1D-38579AEB6902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F2B2-9290-4370-84EB-BC47019662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32DB-F389-4F5A-BA1D-38579AEB6902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F2B2-9290-4370-84EB-BC4701966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32DB-F389-4F5A-BA1D-38579AEB6902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F2B2-9290-4370-84EB-BC4701966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32DB-F389-4F5A-BA1D-38579AEB6902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F2B2-9290-4370-84EB-BC47019662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32DB-F389-4F5A-BA1D-38579AEB6902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F2B2-9290-4370-84EB-BC4701966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32DB-F389-4F5A-BA1D-38579AEB6902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F2B2-9290-4370-84EB-BC47019662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32DB-F389-4F5A-BA1D-38579AEB6902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F2B2-9290-4370-84EB-BC470196629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32DB-F389-4F5A-BA1D-38579AEB6902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F2B2-9290-4370-84EB-BC4701966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32DB-F389-4F5A-BA1D-38579AEB6902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F2B2-9290-4370-84EB-BC4701966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32DB-F389-4F5A-BA1D-38579AEB6902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F2B2-9290-4370-84EB-BC4701966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32DB-F389-4F5A-BA1D-38579AEB6902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F2B2-9290-4370-84EB-BC47019662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3F32DB-F389-4F5A-BA1D-38579AEB6902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20F2B2-9290-4370-84EB-BC47019662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8136904" cy="1793167"/>
          </a:xfrm>
        </p:spPr>
        <p:txBody>
          <a:bodyPr/>
          <a:lstStyle/>
          <a:p>
            <a:r>
              <a:rPr lang="ru-RU" sz="6000" dirty="0" smtClean="0">
                <a:solidFill>
                  <a:srgbClr val="7030A0"/>
                </a:solidFill>
              </a:rPr>
              <a:t>Все что из стекла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1030" name="Picture 6" descr="http://img1.liveinternet.ru/images/attach/c/2/65/402/65402074_glass_figu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733678" cy="385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0329" y="94362"/>
            <a:ext cx="102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Игры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595575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 Меня зовут </a:t>
            </a:r>
            <a:r>
              <a:rPr lang="ru-RU" b="1" dirty="0" err="1" smtClean="0">
                <a:solidFill>
                  <a:srgbClr val="7030A0"/>
                </a:solidFill>
              </a:rPr>
              <a:t>Стеклянчик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7274" y="815881"/>
            <a:ext cx="64052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Задачи: Дать представления знания о свойствах стекла.</a:t>
            </a:r>
            <a:br>
              <a:rPr lang="ru-RU" dirty="0" smtClean="0"/>
            </a:br>
            <a:r>
              <a:rPr lang="ru-RU" dirty="0" smtClean="0"/>
              <a:t>Научить узнавать предметы из стекла.</a:t>
            </a:r>
            <a:br>
              <a:rPr lang="ru-RU" dirty="0" smtClean="0"/>
            </a:br>
            <a:r>
              <a:rPr lang="ru-RU" dirty="0" smtClean="0"/>
              <a:t>Активизировать познавательную деятельность</a:t>
            </a:r>
          </a:p>
          <a:p>
            <a:endParaRPr lang="ru-RU" dirty="0"/>
          </a:p>
          <a:p>
            <a:r>
              <a:rPr lang="ru-RU" dirty="0" smtClean="0"/>
              <a:t>Ход: появляется стеклянный человечек и приветствует ребят, сообщает, что его зовут </a:t>
            </a:r>
            <a:r>
              <a:rPr lang="ru-RU" dirty="0" err="1" smtClean="0"/>
              <a:t>Стеклянчик</a:t>
            </a:r>
            <a:r>
              <a:rPr lang="ru-RU" dirty="0" smtClean="0"/>
              <a:t>, а пришел он из волшебной страны </a:t>
            </a:r>
            <a:r>
              <a:rPr lang="ru-RU" dirty="0" err="1" smtClean="0"/>
              <a:t>Стекляндии</a:t>
            </a:r>
            <a:r>
              <a:rPr lang="ru-RU" dirty="0" smtClean="0"/>
              <a:t>. Просит угадать из чего сделаны предметы в его стране - из стекла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Стеклянчик</a:t>
            </a:r>
            <a:r>
              <a:rPr lang="ru-RU" dirty="0" smtClean="0"/>
              <a:t> говорит, что во круг не видно предметов из стекла, разве только окна стеклянные. Дети не соглашаются и называют предметы из стекла. </a:t>
            </a:r>
            <a:endParaRPr lang="ru-RU" dirty="0"/>
          </a:p>
        </p:txBody>
      </p:sp>
      <p:pic>
        <p:nvPicPr>
          <p:cNvPr id="1026" name="Picture 2" descr="C:\Users\уаффа\Desktop\Юленька\63271445_1282927527_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61" y="160338"/>
            <a:ext cx="2055118" cy="534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im1-tub-ru.yandex.net/i?id=68700757-64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im1-tub-ru.yandex.net/i?id=68700757-64-72&amp;n=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://posuda-kazan.ru/image/cache/data/products/8077-1-500x5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4geo.ru/catalog/share-images/KnpijlP_m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://4geo.ru/catalog/share-images/KnpijlP_m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://4geo.ru/catalog/share-images/KnpijlP_m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8" descr="http://4geo.ru/catalog/share-images/KnpijlP_m.JPE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1" descr="http://www.regional.com.ua/data/uploaded/f86ef12a-f72e-40d6-ad29-9a1bb995d6ec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12" y="4509200"/>
            <a:ext cx="2179141" cy="225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utoShape 24" descr="http://im5-tub-ru.yandex.net/i?id=187655952-42-72&amp;n=21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955" y="5013176"/>
            <a:ext cx="21526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27" descr="http://trueimages.ru/img/5b/4a/597e8a442fadcc6fc2c0c70dbc6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77" y="5029975"/>
            <a:ext cx="1440160" cy="146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8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190789"/>
            <a:ext cx="4674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err="1" smtClean="0"/>
              <a:t>Стеклянчик</a:t>
            </a:r>
            <a:r>
              <a:rPr lang="ru-RU" sz="2000" dirty="0" smtClean="0"/>
              <a:t> выясняет, что дети знают о свойствах стекла. Он достает стеклянную вазу и предлагает рассмотреть  её. Дети рассказывают о свойствах и качествах стекла. Проводят опыты. Опреют звук, прозрачность.</a:t>
            </a:r>
          </a:p>
          <a:p>
            <a:r>
              <a:rPr lang="ru-RU" sz="2000" dirty="0"/>
              <a:t> </a:t>
            </a:r>
            <a:endParaRPr lang="ru-RU" sz="2000" dirty="0" smtClean="0"/>
          </a:p>
        </p:txBody>
      </p:sp>
      <p:sp>
        <p:nvSpPr>
          <p:cNvPr id="3" name="AutoShape 2" descr="http://4geo.ru/catalog/share-images/KnpijlP_m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bossgift.ru/images/product_images/popup_images/354-10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59"/>
            <a:ext cx="3649283" cy="385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http://i054.radikal.ru/1009/48/4c03b050f54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22" y="2740429"/>
            <a:ext cx="3098878" cy="411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0375" y="4149080"/>
            <a:ext cx="50343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Далее </a:t>
            </a:r>
            <a:r>
              <a:rPr lang="ru-RU" sz="2000" dirty="0" err="1"/>
              <a:t>Стеклянчик</a:t>
            </a:r>
            <a:r>
              <a:rPr lang="ru-RU" sz="2000" dirty="0"/>
              <a:t> приглашает детей на выставку стеклянных изделий.</a:t>
            </a:r>
          </a:p>
          <a:p>
            <a:r>
              <a:rPr lang="ru-RU" sz="2000" dirty="0"/>
              <a:t> </a:t>
            </a:r>
          </a:p>
          <a:p>
            <a:r>
              <a:rPr lang="ru-RU" sz="2000" dirty="0"/>
              <a:t>Дети обобщают полученные знания. Воспитатель предлагает сделать гостю подарок – нарисовать стеклянную вазу с натуры. Дети дарят свои рисунки </a:t>
            </a:r>
            <a:r>
              <a:rPr lang="ru-RU" sz="2000" dirty="0" err="1"/>
              <a:t>Стеклянчику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36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814" y="124464"/>
            <a:ext cx="518457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«</a:t>
            </a:r>
            <a:r>
              <a:rPr lang="ru-RU" sz="2800" b="1" dirty="0" err="1" smtClean="0">
                <a:solidFill>
                  <a:srgbClr val="FF0000"/>
                </a:solidFill>
              </a:rPr>
              <a:t>Карлсон</a:t>
            </a:r>
            <a:r>
              <a:rPr lang="ru-RU" sz="2800" b="1" dirty="0" smtClean="0">
                <a:solidFill>
                  <a:srgbClr val="FF0000"/>
                </a:solidFill>
              </a:rPr>
              <a:t> угощает»</a:t>
            </a:r>
          </a:p>
          <a:p>
            <a:r>
              <a:rPr lang="ru-RU" sz="2000" dirty="0" smtClean="0"/>
              <a:t>Задачи: Познакомить с предметами из стекла; выявить признаки стекла; закрепить умения устанавливать причинно-следственные связи между предметом и его назначением.</a:t>
            </a:r>
          </a:p>
          <a:p>
            <a:endParaRPr lang="ru-RU" sz="2000" dirty="0"/>
          </a:p>
          <a:p>
            <a:r>
              <a:rPr lang="ru-RU" sz="2000" dirty="0" smtClean="0"/>
              <a:t>Ход: Прилетает </a:t>
            </a:r>
            <a:r>
              <a:rPr lang="ru-RU" sz="2000" dirty="0" err="1" smtClean="0"/>
              <a:t>Карлосн</a:t>
            </a:r>
            <a:r>
              <a:rPr lang="ru-RU" sz="2000" dirty="0" smtClean="0"/>
              <a:t> и приносит детям гостинец – банку с вареньем. У детях на столах стоят стаканы из стекла. </a:t>
            </a:r>
            <a:r>
              <a:rPr lang="ru-RU" sz="2000" dirty="0" err="1" smtClean="0"/>
              <a:t>Карлосн</a:t>
            </a:r>
            <a:r>
              <a:rPr lang="ru-RU" sz="2000" dirty="0" smtClean="0"/>
              <a:t> спрашивает у детей каким цветом варенье, они отвечают – красного Он спрашивает как они узнали. Дети говорят, что банка прозрачная и выясняют, что она сделана из стекла.</a:t>
            </a:r>
          </a:p>
          <a:p>
            <a:r>
              <a:rPr lang="ru-RU" sz="2000" dirty="0"/>
              <a:t> </a:t>
            </a:r>
            <a:endParaRPr lang="ru-RU" sz="2000" dirty="0" smtClean="0"/>
          </a:p>
        </p:txBody>
      </p:sp>
      <p:sp>
        <p:nvSpPr>
          <p:cNvPr id="4" name="AutoShape 2" descr="http://s020.radikal.ru/i712/1306/40/b952de4c6d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390" y="407273"/>
            <a:ext cx="3672408" cy="386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82370" y="5013176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Дети выясняют свойства и качества стекла, говорят где оно используется.</a:t>
            </a:r>
            <a:endParaRPr lang="ru-RU" dirty="0"/>
          </a:p>
        </p:txBody>
      </p:sp>
      <p:sp>
        <p:nvSpPr>
          <p:cNvPr id="6" name="AutoShape 6" descr="http://im7-tub-ru.yandex.net/i?id=117874296-57-72&amp;n=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24" y="5011718"/>
            <a:ext cx="2804880" cy="165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7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375" y="194839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</a:t>
            </a:r>
            <a:r>
              <a:rPr lang="en-US" dirty="0" err="1" smtClean="0"/>
              <a:t>ap</a:t>
            </a:r>
            <a:r>
              <a:rPr lang="ru-RU" dirty="0" err="1"/>
              <a:t>лс</a:t>
            </a:r>
            <a:r>
              <a:rPr lang="en-US" dirty="0"/>
              <a:t>o</a:t>
            </a:r>
            <a:r>
              <a:rPr lang="ru-RU" dirty="0"/>
              <a:t>н с</a:t>
            </a:r>
            <a:r>
              <a:rPr lang="en-US" dirty="0" err="1"/>
              <a:t>oo</a:t>
            </a:r>
            <a:r>
              <a:rPr lang="ru-RU" dirty="0" err="1"/>
              <a:t>бщ</a:t>
            </a:r>
            <a:r>
              <a:rPr lang="en-US" dirty="0" err="1" smtClean="0"/>
              <a:t>ae</a:t>
            </a:r>
            <a:r>
              <a:rPr lang="ru-RU" dirty="0" smtClean="0"/>
              <a:t>т, </a:t>
            </a:r>
            <a:r>
              <a:rPr lang="ru-RU" dirty="0" err="1"/>
              <a:t>чт</a:t>
            </a:r>
            <a:r>
              <a:rPr lang="en-US" dirty="0"/>
              <a:t>o </a:t>
            </a:r>
            <a:r>
              <a:rPr lang="ru-RU" dirty="0"/>
              <a:t>п</a:t>
            </a:r>
            <a:r>
              <a:rPr lang="en-US" dirty="0"/>
              <a:t>o</a:t>
            </a:r>
            <a:r>
              <a:rPr lang="ru-RU" dirty="0" smtClean="0"/>
              <a:t>суд</a:t>
            </a:r>
            <a:r>
              <a:rPr lang="en-US" dirty="0"/>
              <a:t>a </a:t>
            </a:r>
            <a:r>
              <a:rPr lang="en-US" dirty="0" smtClean="0"/>
              <a:t>pa</a:t>
            </a:r>
            <a:r>
              <a:rPr lang="ru-RU" dirty="0" err="1" smtClean="0"/>
              <a:t>ньше</a:t>
            </a:r>
            <a:r>
              <a:rPr lang="ru-RU" dirty="0" smtClean="0"/>
              <a:t> была п</a:t>
            </a:r>
            <a:r>
              <a:rPr lang="en-US" dirty="0"/>
              <a:t>e</a:t>
            </a:r>
            <a:r>
              <a:rPr lang="ru-RU" dirty="0" err="1"/>
              <a:t>ск</a:t>
            </a:r>
            <a:r>
              <a:rPr lang="en-US" dirty="0"/>
              <a:t>o</a:t>
            </a:r>
            <a:r>
              <a:rPr lang="ru-RU" dirty="0"/>
              <a:t>м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з</a:t>
            </a:r>
            <a:r>
              <a:rPr lang="en-US" dirty="0"/>
              <a:t>o</a:t>
            </a:r>
            <a:r>
              <a:rPr lang="ru-RU" dirty="0"/>
              <a:t>л</a:t>
            </a:r>
            <a:r>
              <a:rPr lang="en-US" dirty="0"/>
              <a:t>o</a:t>
            </a:r>
            <a:r>
              <a:rPr lang="ru-RU" dirty="0"/>
              <a:t>й и с</a:t>
            </a:r>
            <a:r>
              <a:rPr lang="en-US" dirty="0"/>
              <a:t>o</a:t>
            </a:r>
            <a:r>
              <a:rPr lang="ru-RU" dirty="0"/>
              <a:t>д</a:t>
            </a:r>
            <a:r>
              <a:rPr lang="en-US" dirty="0"/>
              <a:t>o</a:t>
            </a:r>
            <a:r>
              <a:rPr lang="ru-RU" dirty="0" smtClean="0"/>
              <a:t>й. </a:t>
            </a:r>
          </a:p>
          <a:p>
            <a:endParaRPr lang="ru-RU" dirty="0" smtClean="0"/>
          </a:p>
          <a:p>
            <a:r>
              <a:rPr lang="ru-RU" dirty="0" smtClean="0"/>
              <a:t>Затем дети и </a:t>
            </a:r>
            <a:r>
              <a:rPr lang="ru-RU" dirty="0" err="1" smtClean="0"/>
              <a:t>Карлосн</a:t>
            </a:r>
            <a:r>
              <a:rPr lang="ru-RU" dirty="0" smtClean="0"/>
              <a:t> фантазируют и пробуют мысленно сделать посуду из бумаги, металла, </a:t>
            </a:r>
            <a:r>
              <a:rPr lang="ru-RU" dirty="0" err="1" smtClean="0"/>
              <a:t>паластмасы</a:t>
            </a:r>
            <a:r>
              <a:rPr lang="ru-RU" dirty="0" smtClean="0"/>
              <a:t>. </a:t>
            </a:r>
          </a:p>
          <a:p>
            <a:endParaRPr lang="ru-RU" dirty="0"/>
          </a:p>
          <a:p>
            <a:r>
              <a:rPr lang="ru-RU" dirty="0" smtClean="0"/>
              <a:t>Объясняют, что будет с такой посудой (бумага намокнет, может сгореть и </a:t>
            </a:r>
            <a:r>
              <a:rPr lang="ru-RU" dirty="0" err="1" smtClean="0"/>
              <a:t>тд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dirty="0" smtClean="0"/>
              <a:t> В конце занятия дети, </a:t>
            </a:r>
            <a:r>
              <a:rPr lang="ru-RU" dirty="0" err="1" smtClean="0"/>
              <a:t>Карлосн</a:t>
            </a:r>
            <a:r>
              <a:rPr lang="ru-RU" dirty="0" smtClean="0"/>
              <a:t> и воспитатель пьют чай с вареньем.</a:t>
            </a:r>
            <a:endParaRPr lang="ru-RU" dirty="0"/>
          </a:p>
        </p:txBody>
      </p:sp>
      <p:sp>
        <p:nvSpPr>
          <p:cNvPr id="3" name="AutoShape 4" descr="http://rtrzk.infocompany.biz/img/content/i1172/11726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http://melis.allukr.com/images/tar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 descr="C:\Users\уаффа\Desktop\Юленька\563251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7" y="3185655"/>
            <a:ext cx="4473777" cy="327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04" y="38350"/>
            <a:ext cx="1417696" cy="118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1" descr="http://i027.radikal.ru/0907/9c/1f6bf1d9b54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0212">
            <a:off x="6161060" y="3042578"/>
            <a:ext cx="2592288" cy="28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7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827293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8141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Спасибо за внимание!!!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997" y="312738"/>
            <a:ext cx="47480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Почти 5</a:t>
            </a:r>
            <a:r>
              <a:rPr lang="ru-RU" sz="2000" dirty="0" smtClean="0"/>
              <a:t> </a:t>
            </a:r>
            <a:r>
              <a:rPr lang="ru-RU" sz="2000" dirty="0"/>
              <a:t>веков пролетело с тех пор как открылась перед людьми тайна происхождения стекла. Шли по пескам Аравийской пустыни усталые путники. Развели они на привале костер, а чтобы ветер не задул пламя они обложили его кусочками природной соли </a:t>
            </a:r>
            <a:endParaRPr lang="ru-RU" sz="2000" dirty="0" smtClean="0"/>
          </a:p>
          <a:p>
            <a:r>
              <a:rPr lang="ru-RU" sz="2000" dirty="0" smtClean="0"/>
              <a:t>которую </a:t>
            </a:r>
            <a:r>
              <a:rPr lang="ru-RU" sz="2000" dirty="0"/>
              <a:t>везли на продажу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AutoShape 2" descr="http://www.xbhp.com/talkies/avatars/asif.gif?dateline=130882972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5" descr="http://im5-tub-ru.yandex.net/i?id=127255150-43-72&amp;n=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2914"/>
            <a:ext cx="3384376" cy="361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3995678"/>
            <a:ext cx="4434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Всю ночь полыхал на ветру огонь, а в сердце его свершилось таинство слияния соли с песком. И родилось чудо! Твердый как камень, прозрачный как холодные воды ручья, сверкающий на солнце слиток лежал утром на отгоревшем кострище. Люди впервые увидели стекло.</a:t>
            </a:r>
          </a:p>
        </p:txBody>
      </p:sp>
      <p:sp>
        <p:nvSpPr>
          <p:cNvPr id="6" name="AutoShape 8" descr="http://im3-tub-ru.yandex.net/i?id=443768328-69-72&amp;n=2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3573016"/>
            <a:ext cx="382359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4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567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400" dirty="0" smtClean="0"/>
              <a:t>Стекло </a:t>
            </a:r>
            <a:r>
              <a:rPr lang="ru-RU" sz="2400" dirty="0"/>
              <a:t>состоит из кварцевого песка примерно на 70%, а также в состав входит сода и известь.</a:t>
            </a:r>
            <a:br>
              <a:rPr lang="ru-RU" sz="2400" dirty="0"/>
            </a:br>
            <a:r>
              <a:rPr lang="ru-RU" sz="2400" dirty="0"/>
              <a:t>Известковые примеси придают стеклу блеск и устойчивость к химическим воздействиям.</a:t>
            </a:r>
          </a:p>
        </p:txBody>
      </p:sp>
      <p:pic>
        <p:nvPicPr>
          <p:cNvPr id="1026" name="Picture 2" descr="http://100facts.ru/wp-content/uploads/2012/07/782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692696"/>
            <a:ext cx="420274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6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792088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dirty="0"/>
              <a:t>Самое толстое стекло в мире используется в Сиднейском аквариуме. Его толщина 26 сантиметров, а размеры экрана 7 на 4 метра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http://www.vista-tour.ru/files/news/sydney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768752" cy="422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427" y="2438722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Коричневое стекло наиболее часто используется при производстве тары для продуктов питания или напитков, так как оно защищает содержимое от воздействия ультрафиолета, что помогает предотвратить порчу продуктов.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77714"/>
            <a:ext cx="2592288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053"/>
            <a:ext cx="2765617" cy="245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2664296" cy="253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6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75" y="476672"/>
            <a:ext cx="33363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В </a:t>
            </a:r>
            <a:r>
              <a:rPr lang="ru-RU" sz="2400" dirty="0"/>
              <a:t>Средние века существовала психическая болезнь, при которой больные боялись </a:t>
            </a:r>
            <a:r>
              <a:rPr lang="ru-RU" sz="2400" dirty="0" smtClean="0"/>
              <a:t>разбиться как стекло. </a:t>
            </a:r>
            <a:r>
              <a:rPr lang="ru-RU" sz="2400" dirty="0"/>
              <a:t>Они запрещали прикасаться к себе и носили мягкую одежду. Среди таких страдающих был и Шарль VI, французский король.</a:t>
            </a:r>
            <a:endParaRPr lang="ru-RU" sz="2400" dirty="0"/>
          </a:p>
        </p:txBody>
      </p:sp>
      <p:sp>
        <p:nvSpPr>
          <p:cNvPr id="3" name="AutoShape 2" descr="http://im0-tub-ru.yandex.net/i?id=136764896-07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7"/>
            <a:ext cx="461848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1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034" y="2914569"/>
            <a:ext cx="89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Несмотря на то что возраст стеклоделия оценивается в 6 тыс. лет, прозрачное и бесцветное стекло люди научились варить лишь на пороге новой эры. До этого производилось непрозрачное окрашенное в различные тона стекло и из него изготавливались главным образом мелкие изделия: бусы, браслеты, пуговицы, кольца</a:t>
            </a:r>
            <a:r>
              <a:rPr lang="ru-RU" dirty="0" smtClean="0"/>
              <a:t>, </a:t>
            </a:r>
            <a:r>
              <a:rPr lang="ru-RU" dirty="0"/>
              <a:t>шахматные фигуры и др.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4" y="85091"/>
            <a:ext cx="3923928" cy="270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10116"/>
            <a:ext cx="331236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11" y="85090"/>
            <a:ext cx="4514444" cy="270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08696"/>
            <a:ext cx="3454895" cy="228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7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16632"/>
            <a:ext cx="8784976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Окружающие нас предметы из стекла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764704"/>
            <a:ext cx="228077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0728"/>
            <a:ext cx="28083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80728"/>
            <a:ext cx="2532825" cy="257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6" descr="http://open.az/uploads/posts/2009-10/1255650940_aq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34439"/>
            <a:ext cx="3408313" cy="279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96" y="3653942"/>
            <a:ext cx="3950804" cy="323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0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61989"/>
            <a:ext cx="428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Поделки из стекла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kupavna.su/_ph/58/2/4708615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592">
            <a:off x="6043014" y="771811"/>
            <a:ext cx="2787205" cy="335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kupavna.su/_ph/58/2/926519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291">
            <a:off x="301243" y="1062618"/>
            <a:ext cx="2676756" cy="291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kupavna.su/_ph/58/2/3977267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189" y="3379328"/>
            <a:ext cx="3632784" cy="346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062012.imgbb.ru/f/1/a/f1a20525194c76d505eb972b6963f5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226" y="1079522"/>
            <a:ext cx="2379901" cy="19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kupavna.su/_ph/58/2/4925893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7" y="4530685"/>
            <a:ext cx="2452027" cy="20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zhenskoe-schaste.ru/wp-content/uploads/kartinka2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81" y="4494801"/>
            <a:ext cx="2471702" cy="207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9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456</TotalTime>
  <Words>510</Words>
  <Application>Microsoft Office PowerPoint</Application>
  <PresentationFormat>Экран (4:3)</PresentationFormat>
  <Paragraphs>55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Все что из стекла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Окружающие нас предметы из стекла: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уаффа</dc:creator>
  <cp:lastModifiedBy>уаффа</cp:lastModifiedBy>
  <cp:revision>33</cp:revision>
  <dcterms:created xsi:type="dcterms:W3CDTF">2014-01-10T20:21:29Z</dcterms:created>
  <dcterms:modified xsi:type="dcterms:W3CDTF">2014-01-21T19:29:09Z</dcterms:modified>
</cp:coreProperties>
</file>