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10E1-442C-4162-B0F7-11B15B6DE1A3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304-FEB2-4C51-A3CC-754108CAF7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1A304-FEB2-4C51-A3CC-754108CAF70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A603AB">
                <a:alpha val="55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\Desktop\Новая папка\image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А\Desktop\Новая папка\image (4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-142900"/>
            <a:ext cx="5715040" cy="70009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А\Desktop\Новая папка\image (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А\Desktop\Новая папка\image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3" y="0"/>
            <a:ext cx="5857916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А\Desktop\Новая папка\image (4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86479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\Desktop\Новая папка\image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52"/>
            <a:ext cx="5786479" cy="67151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\Desktop\Новая папка\image 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86479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\Desktop\Новая папка\image (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786479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\Desktop\Новая папка\image (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\Desktop\Новая папка\image (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\Desktop\Новая папка\image 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86479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\Desktop\Новая папка\image (4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857916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\Desktop\Новая папка\image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86479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</TotalTime>
  <Words>1</Words>
  <PresentationFormat>Экран (4:3)</PresentationFormat>
  <Paragraphs>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</dc:creator>
  <cp:lastModifiedBy>ЛА</cp:lastModifiedBy>
  <cp:revision>5</cp:revision>
  <dcterms:created xsi:type="dcterms:W3CDTF">2017-05-29T15:57:31Z</dcterms:created>
  <dcterms:modified xsi:type="dcterms:W3CDTF">2017-05-29T16:43:22Z</dcterms:modified>
</cp:coreProperties>
</file>