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63" r:id="rId3"/>
    <p:sldId id="262" r:id="rId4"/>
    <p:sldId id="268" r:id="rId5"/>
    <p:sldId id="269" r:id="rId6"/>
    <p:sldId id="270" r:id="rId7"/>
    <p:sldId id="260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5" r:id="rId19"/>
    <p:sldId id="304" r:id="rId20"/>
    <p:sldId id="264" r:id="rId21"/>
    <p:sldId id="271" r:id="rId22"/>
    <p:sldId id="272" r:id="rId23"/>
    <p:sldId id="273" r:id="rId24"/>
    <p:sldId id="274" r:id="rId25"/>
    <p:sldId id="275" r:id="rId26"/>
    <p:sldId id="265" r:id="rId27"/>
    <p:sldId id="285" r:id="rId28"/>
    <p:sldId id="286" r:id="rId29"/>
    <p:sldId id="287" r:id="rId30"/>
    <p:sldId id="288" r:id="rId31"/>
    <p:sldId id="290" r:id="rId32"/>
    <p:sldId id="291" r:id="rId33"/>
    <p:sldId id="292" r:id="rId34"/>
    <p:sldId id="278" r:id="rId35"/>
    <p:sldId id="266" r:id="rId36"/>
    <p:sldId id="279" r:id="rId37"/>
    <p:sldId id="280" r:id="rId38"/>
    <p:sldId id="282" r:id="rId39"/>
    <p:sldId id="283" r:id="rId40"/>
    <p:sldId id="284" r:id="rId41"/>
    <p:sldId id="267" r:id="rId42"/>
    <p:sldId id="281" r:id="rId43"/>
    <p:sldId id="277" r:id="rId44"/>
  </p:sldIdLst>
  <p:sldSz cx="9144000" cy="6858000" type="screen4x3"/>
  <p:notesSz cx="6858000" cy="9144000"/>
  <p:custDataLst>
    <p:tags r:id="rId4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 autoAdjust="0"/>
    <p:restoredTop sz="84583" autoAdjust="0"/>
  </p:normalViewPr>
  <p:slideViewPr>
    <p:cSldViewPr>
      <p:cViewPr>
        <p:scale>
          <a:sx n="84" d="100"/>
          <a:sy n="84" d="100"/>
        </p:scale>
        <p:origin x="-142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dirty="0" smtClean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3573016"/>
            <a:ext cx="4283968" cy="1980220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564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80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369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627784" y="692696"/>
            <a:ext cx="6516216" cy="882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2"/>
          <p:cNvSpPr>
            <a:spLocks noGrp="1"/>
          </p:cNvSpPr>
          <p:nvPr>
            <p:ph idx="1"/>
          </p:nvPr>
        </p:nvSpPr>
        <p:spPr>
          <a:xfrm>
            <a:off x="2843808" y="1700808"/>
            <a:ext cx="6192688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30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65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133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993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245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595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8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860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692696"/>
            <a:ext cx="6516216" cy="882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43808" y="1700808"/>
            <a:ext cx="6192688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7788" y="1700808"/>
            <a:ext cx="8532440" cy="1980220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Дидактические игры и пособия своими руками</a:t>
            </a:r>
            <a:endParaRPr lang="ru-RU" sz="48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71600" y="332656"/>
            <a:ext cx="7344816" cy="64807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Муниципальное бюджетное дошкольное образовательное учреждение «Детский сад №230»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59832" y="5589240"/>
            <a:ext cx="3456384" cy="64807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Н.Новгород</a:t>
            </a: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2020год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787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2младшей группы</a:t>
            </a:r>
            <a:endParaRPr lang="ru-RU" dirty="0"/>
          </a:p>
        </p:txBody>
      </p:sp>
      <p:pic>
        <p:nvPicPr>
          <p:cNvPr id="5" name="Содержимое 4" descr="DSCN33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6" name="Содержимое 5" descr="DSCN335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2младшей группы</a:t>
            </a:r>
            <a:endParaRPr lang="ru-RU" dirty="0"/>
          </a:p>
        </p:txBody>
      </p:sp>
      <p:pic>
        <p:nvPicPr>
          <p:cNvPr id="5" name="Содержимое 4" descr="DSCN335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6" name="Содержимое 5" descr="DSCN335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2младшей группы</a:t>
            </a:r>
            <a:endParaRPr lang="ru-RU" dirty="0"/>
          </a:p>
        </p:txBody>
      </p:sp>
      <p:pic>
        <p:nvPicPr>
          <p:cNvPr id="5" name="Содержимое 4" descr="DSCN335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6" name="Содержимое 5" descr="DSCN335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2младшей группы</a:t>
            </a:r>
            <a:endParaRPr lang="ru-RU" dirty="0"/>
          </a:p>
        </p:txBody>
      </p:sp>
      <p:pic>
        <p:nvPicPr>
          <p:cNvPr id="5" name="Содержимое 4" descr="DSCN336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6" name="Содержимое 5" descr="DSCN336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2младшей группы</a:t>
            </a:r>
            <a:endParaRPr lang="ru-RU" dirty="0"/>
          </a:p>
        </p:txBody>
      </p:sp>
      <p:pic>
        <p:nvPicPr>
          <p:cNvPr id="5" name="Содержимое 4" descr="DSCN336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6" name="Содержимое 5" descr="DSCN336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2младшей группы</a:t>
            </a:r>
            <a:endParaRPr lang="ru-RU" dirty="0"/>
          </a:p>
        </p:txBody>
      </p:sp>
      <p:pic>
        <p:nvPicPr>
          <p:cNvPr id="5" name="Содержимое 4" descr="DSCN336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6" name="Содержимое 5" descr="DSCN336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2младшей группы</a:t>
            </a:r>
            <a:endParaRPr lang="ru-RU" dirty="0"/>
          </a:p>
        </p:txBody>
      </p:sp>
      <p:pic>
        <p:nvPicPr>
          <p:cNvPr id="5" name="Содержимое 4" descr="DSCN336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79388" y="2487216"/>
            <a:ext cx="4321175" cy="3240881"/>
          </a:xfrm>
        </p:spPr>
      </p:pic>
      <p:pic>
        <p:nvPicPr>
          <p:cNvPr id="6" name="Содержимое 5" descr="DSCN336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2младшей группы</a:t>
            </a:r>
            <a:endParaRPr lang="ru-RU" dirty="0"/>
          </a:p>
        </p:txBody>
      </p:sp>
      <p:pic>
        <p:nvPicPr>
          <p:cNvPr id="5" name="Содержимое 4" descr="DSCN337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79388" y="2487216"/>
            <a:ext cx="4321175" cy="3240881"/>
          </a:xfrm>
        </p:spPr>
      </p:pic>
      <p:pic>
        <p:nvPicPr>
          <p:cNvPr id="6" name="Содержимое 5" descr="DSCN337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2младшей группы</a:t>
            </a:r>
            <a:endParaRPr lang="ru-RU" dirty="0"/>
          </a:p>
        </p:txBody>
      </p:sp>
      <p:pic>
        <p:nvPicPr>
          <p:cNvPr id="9" name="Содержимое 8" descr="DSCN337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4643438" y="2498328"/>
            <a:ext cx="4321175" cy="3240881"/>
          </a:xfrm>
        </p:spPr>
      </p:pic>
      <p:pic>
        <p:nvPicPr>
          <p:cNvPr id="8" name="Содержимое 7" descr="DSCN337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2младшей группы</a:t>
            </a:r>
            <a:endParaRPr lang="ru-RU" dirty="0"/>
          </a:p>
        </p:txBody>
      </p:sp>
      <p:pic>
        <p:nvPicPr>
          <p:cNvPr id="5" name="Содержимое 4" descr="DSCN337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6" name="Содержимое 5" descr="DSCN337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10246" y="476672"/>
            <a:ext cx="6516216" cy="88293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4" name="Line 253"/>
          <p:cNvSpPr>
            <a:spLocks noChangeShapeType="1"/>
          </p:cNvSpPr>
          <p:nvPr/>
        </p:nvSpPr>
        <p:spPr bwMode="gray">
          <a:xfrm>
            <a:off x="4163888" y="5205929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Rectangle 254"/>
          <p:cNvSpPr>
            <a:spLocks noChangeArrowheads="1"/>
          </p:cNvSpPr>
          <p:nvPr/>
        </p:nvSpPr>
        <p:spPr bwMode="gray">
          <a:xfrm rot="3419336">
            <a:off x="3879725" y="4629667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3935288" y="467252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27" name="Line 256"/>
          <p:cNvSpPr>
            <a:spLocks noChangeShapeType="1"/>
          </p:cNvSpPr>
          <p:nvPr/>
        </p:nvSpPr>
        <p:spPr bwMode="gray">
          <a:xfrm>
            <a:off x="4163888" y="2691329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Rectangle 257"/>
          <p:cNvSpPr>
            <a:spLocks noChangeArrowheads="1"/>
          </p:cNvSpPr>
          <p:nvPr/>
        </p:nvSpPr>
        <p:spPr bwMode="gray">
          <a:xfrm rot="3419336">
            <a:off x="3807717" y="2115067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5230688" y="2202379"/>
            <a:ext cx="270753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1младшая группа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3935288" y="215792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1" name="Line 260"/>
          <p:cNvSpPr>
            <a:spLocks noChangeShapeType="1"/>
          </p:cNvSpPr>
          <p:nvPr/>
        </p:nvSpPr>
        <p:spPr bwMode="gray">
          <a:xfrm>
            <a:off x="4163888" y="3529529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2" name="Rectangle 261"/>
          <p:cNvSpPr>
            <a:spLocks noChangeArrowheads="1"/>
          </p:cNvSpPr>
          <p:nvPr/>
        </p:nvSpPr>
        <p:spPr bwMode="gray">
          <a:xfrm rot="3419336">
            <a:off x="3879725" y="2953267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3935288" y="299612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4" name="Line 263"/>
          <p:cNvSpPr>
            <a:spLocks noChangeShapeType="1"/>
          </p:cNvSpPr>
          <p:nvPr/>
        </p:nvSpPr>
        <p:spPr bwMode="gray">
          <a:xfrm>
            <a:off x="4165476" y="4366142"/>
            <a:ext cx="4799012" cy="1587"/>
          </a:xfrm>
          <a:prstGeom prst="lin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5" name="Rectangle 264"/>
          <p:cNvSpPr>
            <a:spLocks noChangeArrowheads="1"/>
          </p:cNvSpPr>
          <p:nvPr/>
        </p:nvSpPr>
        <p:spPr bwMode="gray">
          <a:xfrm rot="3419336">
            <a:off x="3879725" y="3791467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3935288" y="383432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37" name="Line 266"/>
          <p:cNvSpPr>
            <a:spLocks noChangeShapeType="1"/>
          </p:cNvSpPr>
          <p:nvPr/>
        </p:nvSpPr>
        <p:spPr bwMode="gray">
          <a:xfrm>
            <a:off x="4163888" y="6066354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8" name="Rectangle 267"/>
          <p:cNvSpPr>
            <a:spLocks noChangeArrowheads="1"/>
          </p:cNvSpPr>
          <p:nvPr/>
        </p:nvSpPr>
        <p:spPr bwMode="ltGray">
          <a:xfrm rot="3419336">
            <a:off x="3879725" y="5490092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3935288" y="5532954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5230688" y="3064392"/>
            <a:ext cx="270753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2младшая группа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1" name="Text Box 270"/>
          <p:cNvSpPr txBox="1">
            <a:spLocks noChangeArrowheads="1"/>
          </p:cNvSpPr>
          <p:nvPr/>
        </p:nvSpPr>
        <p:spPr bwMode="gray">
          <a:xfrm>
            <a:off x="5230688" y="3904179"/>
            <a:ext cx="245073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Средняя группа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2" name="Text Box 271"/>
          <p:cNvSpPr txBox="1">
            <a:spLocks noChangeArrowheads="1"/>
          </p:cNvSpPr>
          <p:nvPr/>
        </p:nvSpPr>
        <p:spPr bwMode="gray">
          <a:xfrm>
            <a:off x="5230688" y="4745554"/>
            <a:ext cx="24972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Старшая группа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3" name="Text Box 272"/>
          <p:cNvSpPr txBox="1">
            <a:spLocks noChangeArrowheads="1"/>
          </p:cNvSpPr>
          <p:nvPr/>
        </p:nvSpPr>
        <p:spPr bwMode="gray">
          <a:xfrm>
            <a:off x="5230688" y="5596454"/>
            <a:ext cx="393979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Подготовительные группы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302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692696"/>
            <a:ext cx="6572296" cy="882937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Пособия в средней группе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Содержимое 5" descr="DSCN328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7" name="Содержимое 6" descr="DSCN328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</p:spTree>
    <p:extLst>
      <p:ext uri="{BB962C8B-B14F-4D97-AF65-F5344CB8AC3E}">
        <p14:creationId xmlns:p14="http://schemas.microsoft.com/office/powerpoint/2010/main" xmlns="" val="365462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Пособия в средней группе</a:t>
            </a:r>
            <a:endParaRPr lang="ru-RU" sz="4000" dirty="0"/>
          </a:p>
        </p:txBody>
      </p:sp>
      <p:pic>
        <p:nvPicPr>
          <p:cNvPr id="8" name="Содержимое 7" descr="DSCN328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9" name="Содержимое 8" descr="DSCN32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00166" y="642918"/>
            <a:ext cx="6516216" cy="882937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Пособия в средней группе</a:t>
            </a:r>
            <a:endParaRPr lang="ru-RU" sz="4000" dirty="0"/>
          </a:p>
        </p:txBody>
      </p:sp>
      <p:pic>
        <p:nvPicPr>
          <p:cNvPr id="8" name="Содержимое 7" descr="DSCN328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9" name="Содержимое 8" descr="DSCN328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00298" y="692696"/>
            <a:ext cx="6643702" cy="882937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Пособия в средней группе</a:t>
            </a:r>
          </a:p>
        </p:txBody>
      </p:sp>
      <p:pic>
        <p:nvPicPr>
          <p:cNvPr id="8" name="Содержимое 7" descr="DSCN328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9" name="Содержимое 8" descr="DSCN329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00298" y="692696"/>
            <a:ext cx="6643702" cy="882937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Пособия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 в средней группе</a:t>
            </a:r>
            <a:endParaRPr lang="ru-RU" sz="4000" dirty="0"/>
          </a:p>
        </p:txBody>
      </p:sp>
      <p:pic>
        <p:nvPicPr>
          <p:cNvPr id="8" name="Содержимое 7" descr="DSCN329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9" name="Содержимое 8" descr="DSCN329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Пособия в средней группе</a:t>
            </a:r>
            <a:endParaRPr lang="ru-RU" sz="4000" dirty="0"/>
          </a:p>
        </p:txBody>
      </p:sp>
      <p:pic>
        <p:nvPicPr>
          <p:cNvPr id="5" name="Содержимое 4" descr="DSCN329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79388" y="2487216"/>
            <a:ext cx="4321175" cy="3240881"/>
          </a:xfrm>
        </p:spPr>
      </p:pic>
      <p:pic>
        <p:nvPicPr>
          <p:cNvPr id="6" name="Содержимое 5" descr="DSCN329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692696"/>
            <a:ext cx="7286644" cy="882937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особия в старшей группе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SCN330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4643438" y="2498328"/>
            <a:ext cx="4321175" cy="3240881"/>
          </a:xfrm>
        </p:spPr>
      </p:pic>
      <p:pic>
        <p:nvPicPr>
          <p:cNvPr id="6" name="Содержимое 6" descr="DSCN33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825" y="2965251"/>
            <a:ext cx="4176713" cy="313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704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Пособия в старшей группе</a:t>
            </a:r>
            <a:endParaRPr lang="ru-RU" sz="4000" dirty="0"/>
          </a:p>
        </p:txBody>
      </p:sp>
      <p:pic>
        <p:nvPicPr>
          <p:cNvPr id="8" name="Содержимое 7" descr="DSCN332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  <p:pic>
        <p:nvPicPr>
          <p:cNvPr id="7" name="Содержимое 6" descr="DSCN333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Пособия в старшей группе</a:t>
            </a:r>
            <a:endParaRPr lang="ru-RU" sz="4000" dirty="0"/>
          </a:p>
        </p:txBody>
      </p:sp>
      <p:pic>
        <p:nvPicPr>
          <p:cNvPr id="5" name="Содержимое 4" descr="DSCN33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79388" y="2487216"/>
            <a:ext cx="4321175" cy="3240881"/>
          </a:xfrm>
        </p:spPr>
      </p:pic>
      <p:pic>
        <p:nvPicPr>
          <p:cNvPr id="6" name="Содержимое 5" descr="DSCN333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Пособия в старшей группе</a:t>
            </a:r>
            <a:endParaRPr lang="ru-RU" sz="4000" dirty="0"/>
          </a:p>
        </p:txBody>
      </p:sp>
      <p:pic>
        <p:nvPicPr>
          <p:cNvPr id="5" name="Содержимое 4" descr="DSCN33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85720" y="2357430"/>
            <a:ext cx="4321175" cy="3240881"/>
          </a:xfrm>
        </p:spPr>
      </p:pic>
      <p:pic>
        <p:nvPicPr>
          <p:cNvPr id="7" name="Содержимое 6" descr="DSCN33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1младшей группы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Содержимое 10" descr="DSCN327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285992"/>
            <a:ext cx="4191028" cy="3143271"/>
          </a:xfrm>
        </p:spPr>
      </p:pic>
      <p:pic>
        <p:nvPicPr>
          <p:cNvPr id="12" name="Содержимое 11" descr="DSCN327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78332" y="2297104"/>
            <a:ext cx="4191028" cy="3143271"/>
          </a:xfrm>
        </p:spPr>
      </p:pic>
      <p:sp>
        <p:nvSpPr>
          <p:cNvPr id="13" name="Прямоугольник с двумя скругленными соседними углами 12"/>
          <p:cNvSpPr/>
          <p:nvPr/>
        </p:nvSpPr>
        <p:spPr>
          <a:xfrm>
            <a:off x="1571604" y="1571612"/>
            <a:ext cx="2714644" cy="357190"/>
          </a:xfrm>
          <a:prstGeom prst="round2SameRect">
            <a:avLst/>
          </a:prstGeom>
          <a:solidFill>
            <a:schemeClr val="bg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бизиборд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с двумя скругленными соседними углами 13"/>
          <p:cNvSpPr/>
          <p:nvPr/>
        </p:nvSpPr>
        <p:spPr>
          <a:xfrm>
            <a:off x="5357818" y="5786454"/>
            <a:ext cx="2714644" cy="357190"/>
          </a:xfrm>
          <a:prstGeom prst="round2SameRect">
            <a:avLst/>
          </a:prstGeom>
          <a:solidFill>
            <a:schemeClr val="bg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Пособия в старшей группе</a:t>
            </a:r>
            <a:endParaRPr lang="ru-RU" sz="4000" dirty="0"/>
          </a:p>
        </p:txBody>
      </p:sp>
      <p:pic>
        <p:nvPicPr>
          <p:cNvPr id="5" name="Содержимое 4" descr="DSCN33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6" name="Содержимое 5" descr="DSCN333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Пособия в старшей группе</a:t>
            </a:r>
            <a:endParaRPr lang="ru-RU" sz="4000" dirty="0"/>
          </a:p>
        </p:txBody>
      </p:sp>
      <p:pic>
        <p:nvPicPr>
          <p:cNvPr id="5" name="Содержимое 4" descr="DSCN33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6" name="Содержимое 5" descr="DSCN333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Пособия в старшей 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группе</a:t>
            </a:r>
            <a:endParaRPr lang="ru-RU" sz="4000" dirty="0"/>
          </a:p>
        </p:txBody>
      </p:sp>
      <p:pic>
        <p:nvPicPr>
          <p:cNvPr id="5" name="Содержимое 4" descr="DSCN334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6" name="Содержимое 5" descr="DSCN334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5242561"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692696"/>
            <a:ext cx="6786578" cy="882937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Пособия в старшей группе</a:t>
            </a:r>
            <a:endParaRPr lang="ru-RU" sz="4000" dirty="0"/>
          </a:p>
        </p:txBody>
      </p:sp>
      <p:pic>
        <p:nvPicPr>
          <p:cNvPr id="5" name="Содержимое 4" descr="DSCN33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6" name="Содержимое 5" descr="DSCN334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в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подготовительной  группе</a:t>
            </a:r>
            <a:endParaRPr lang="ru-RU" dirty="0"/>
          </a:p>
        </p:txBody>
      </p:sp>
      <p:pic>
        <p:nvPicPr>
          <p:cNvPr id="5" name="Содержимое 4" descr="DSCN33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8" name="Содержимое 7" descr="DSCN330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в подготовительной  группе</a:t>
            </a:r>
            <a:endParaRPr lang="ru-RU" dirty="0"/>
          </a:p>
        </p:txBody>
      </p:sp>
      <p:pic>
        <p:nvPicPr>
          <p:cNvPr id="6" name="Содержимое 5" descr="DSCN33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9" name="Содержимое 8" descr="DSCN33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643438" y="2498328"/>
            <a:ext cx="4321175" cy="3240881"/>
          </a:xfrm>
        </p:spPr>
      </p:pic>
    </p:spTree>
    <p:extLst>
      <p:ext uri="{BB962C8B-B14F-4D97-AF65-F5344CB8AC3E}">
        <p14:creationId xmlns:p14="http://schemas.microsoft.com/office/powerpoint/2010/main" xmlns="" val="1657769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в подготовительной  группе</a:t>
            </a:r>
            <a:endParaRPr lang="ru-RU" dirty="0"/>
          </a:p>
        </p:txBody>
      </p:sp>
      <p:pic>
        <p:nvPicPr>
          <p:cNvPr id="5" name="Содержимое 4" descr="DSCN33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6" name="Содержимое 5" descr="DSCN33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в подготовительной  группе</a:t>
            </a:r>
            <a:endParaRPr lang="ru-RU" dirty="0"/>
          </a:p>
        </p:txBody>
      </p:sp>
      <p:pic>
        <p:nvPicPr>
          <p:cNvPr id="5" name="Содержимое 4" descr="DSCN33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8" name="Содержимое 7" descr="DSCN331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в подготовительной  группе</a:t>
            </a:r>
            <a:endParaRPr lang="ru-RU" dirty="0"/>
          </a:p>
        </p:txBody>
      </p:sp>
      <p:pic>
        <p:nvPicPr>
          <p:cNvPr id="5" name="Содержимое 4" descr="DSCN33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6" name="Содержимое 5" descr="DSCN33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в подготовительной  группе</a:t>
            </a:r>
            <a:endParaRPr lang="ru-RU" dirty="0"/>
          </a:p>
        </p:txBody>
      </p:sp>
      <p:pic>
        <p:nvPicPr>
          <p:cNvPr id="5" name="Содержимое 4" descr="DSCN33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6" name="Содержимое 5" descr="DSCN33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1младшая группа</a:t>
            </a:r>
          </a:p>
        </p:txBody>
      </p:sp>
      <p:pic>
        <p:nvPicPr>
          <p:cNvPr id="9" name="Содержимое 8" descr="DSCN32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10" name="Содержимое 9" descr="DSCN327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  <p:sp>
        <p:nvSpPr>
          <p:cNvPr id="11" name="Прямоугольник с двумя скругленными соседними углами 10"/>
          <p:cNvSpPr/>
          <p:nvPr/>
        </p:nvSpPr>
        <p:spPr>
          <a:xfrm>
            <a:off x="1285852" y="1785926"/>
            <a:ext cx="2714644" cy="357190"/>
          </a:xfrm>
          <a:prstGeom prst="round2SameRect">
            <a:avLst/>
          </a:prstGeom>
          <a:solidFill>
            <a:schemeClr val="bg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с двумя скругленными соседними углами 11"/>
          <p:cNvSpPr/>
          <p:nvPr/>
        </p:nvSpPr>
        <p:spPr>
          <a:xfrm>
            <a:off x="5500694" y="1785926"/>
            <a:ext cx="2714644" cy="357190"/>
          </a:xfrm>
          <a:prstGeom prst="round2SameRect">
            <a:avLst/>
          </a:prstGeom>
          <a:solidFill>
            <a:schemeClr val="bg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в подготовительной  группе</a:t>
            </a:r>
            <a:endParaRPr lang="ru-RU" dirty="0"/>
          </a:p>
        </p:txBody>
      </p:sp>
      <p:pic>
        <p:nvPicPr>
          <p:cNvPr id="5" name="Содержимое 4" descr="DSCN332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6" name="Содержимое 5" descr="DSCN332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692696"/>
            <a:ext cx="7715272" cy="102179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в подготовительной логопедической группе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Содержимое 5" descr="DSCN329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79388" y="2487216"/>
            <a:ext cx="4321175" cy="3240881"/>
          </a:xfrm>
        </p:spPr>
      </p:pic>
      <p:pic>
        <p:nvPicPr>
          <p:cNvPr id="7" name="Содержимое 6" descr="DSCN329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</p:spTree>
    <p:extLst>
      <p:ext uri="{BB962C8B-B14F-4D97-AF65-F5344CB8AC3E}">
        <p14:creationId xmlns:p14="http://schemas.microsoft.com/office/powerpoint/2010/main" xmlns="" val="48406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в подготовительной  группе</a:t>
            </a:r>
            <a:endParaRPr lang="ru-RU" dirty="0"/>
          </a:p>
        </p:txBody>
      </p:sp>
      <p:pic>
        <p:nvPicPr>
          <p:cNvPr id="5" name="Содержимое 4" descr="DSCN33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6" name="Содержимое 5" descr="DSCN332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14546" y="642918"/>
            <a:ext cx="6516216" cy="107157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в подготовительной логопедической группе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DSCN329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0825" y="2965251"/>
            <a:ext cx="4176713" cy="3132535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Содержимое 10" descr="DSCN330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654763" y="2758032"/>
            <a:ext cx="4248150" cy="3186113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1младшей группы</a:t>
            </a:r>
            <a:endParaRPr lang="ru-RU" dirty="0"/>
          </a:p>
        </p:txBody>
      </p:sp>
      <p:pic>
        <p:nvPicPr>
          <p:cNvPr id="16" name="Содержимое 15" descr="DSCN328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17" name="Содержимое 16" descr="DSCN328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1младшей группы</a:t>
            </a:r>
            <a:endParaRPr lang="ru-RU" dirty="0"/>
          </a:p>
        </p:txBody>
      </p:sp>
      <p:pic>
        <p:nvPicPr>
          <p:cNvPr id="5" name="Содержимое 4" descr="DSCN328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214554"/>
            <a:ext cx="4321175" cy="3240881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2младшей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группы</a:t>
            </a:r>
            <a:endParaRPr lang="ru-RU" dirty="0"/>
          </a:p>
        </p:txBody>
      </p:sp>
      <p:pic>
        <p:nvPicPr>
          <p:cNvPr id="8" name="Содержимое 7" descr="DSCN33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79388" y="2487216"/>
            <a:ext cx="4321175" cy="3240881"/>
          </a:xfrm>
        </p:spPr>
      </p:pic>
      <p:pic>
        <p:nvPicPr>
          <p:cNvPr id="9" name="Содержимое 8" descr="DSCN334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643438" y="2498328"/>
            <a:ext cx="4321175" cy="3240881"/>
          </a:xfrm>
        </p:spPr>
      </p:pic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2младшей группы</a:t>
            </a:r>
            <a:endParaRPr lang="ru-RU" dirty="0"/>
          </a:p>
        </p:txBody>
      </p:sp>
      <p:pic>
        <p:nvPicPr>
          <p:cNvPr id="6" name="Содержимое 5" descr="DSCN334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7" name="Содержимое 6" descr="DSCN33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Пособия 2младшей группы</a:t>
            </a:r>
            <a:endParaRPr lang="ru-RU" dirty="0"/>
          </a:p>
        </p:txBody>
      </p:sp>
      <p:pic>
        <p:nvPicPr>
          <p:cNvPr id="5" name="Содержимое 4" descr="DSCN335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79388" y="2487216"/>
            <a:ext cx="4321175" cy="3240881"/>
          </a:xfrm>
        </p:spPr>
      </p:pic>
      <p:pic>
        <p:nvPicPr>
          <p:cNvPr id="6" name="Содержимое 5" descr="DSCN335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643438" y="2498328"/>
            <a:ext cx="4321175" cy="32408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82193a30d8bfaede72681ddd535124205abdc3"/>
</p:tagLst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2372</TotalTime>
  <Words>197</Words>
  <Application>Microsoft Office PowerPoint</Application>
  <PresentationFormat>Экран (4:3)</PresentationFormat>
  <Paragraphs>59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Дидактические игры и пособия своими руками</vt:lpstr>
      <vt:lpstr>Слайд 2</vt:lpstr>
      <vt:lpstr>Пособия 1младшей группы</vt:lpstr>
      <vt:lpstr>1младшая группа</vt:lpstr>
      <vt:lpstr>Пособия 1младшей группы</vt:lpstr>
      <vt:lpstr>Пособия 1младшей группы</vt:lpstr>
      <vt:lpstr>Пособия 2младшей группы</vt:lpstr>
      <vt:lpstr>Пособия 2младшей группы</vt:lpstr>
      <vt:lpstr>Пособия 2младшей группы</vt:lpstr>
      <vt:lpstr>Пособия 2младшей группы</vt:lpstr>
      <vt:lpstr>Пособия 2младшей группы</vt:lpstr>
      <vt:lpstr>Пособия 2младшей группы</vt:lpstr>
      <vt:lpstr>Пособия 2младшей группы</vt:lpstr>
      <vt:lpstr>Пособия 2младшей группы</vt:lpstr>
      <vt:lpstr>Пособия 2младшей группы</vt:lpstr>
      <vt:lpstr>Пособия 2младшей группы</vt:lpstr>
      <vt:lpstr>Пособия 2младшей группы</vt:lpstr>
      <vt:lpstr>Пособия 2младшей группы</vt:lpstr>
      <vt:lpstr>Пособия 2младшей группы</vt:lpstr>
      <vt:lpstr>Пособия в средней группе</vt:lpstr>
      <vt:lpstr>Пособия в средней группе</vt:lpstr>
      <vt:lpstr>Пособия в средней группе</vt:lpstr>
      <vt:lpstr>Пособия в средней группе</vt:lpstr>
      <vt:lpstr>Пособия в средней группе</vt:lpstr>
      <vt:lpstr>Пособия в средней группе</vt:lpstr>
      <vt:lpstr>Пособия в старшей группе</vt:lpstr>
      <vt:lpstr>Пособия в старшей группе</vt:lpstr>
      <vt:lpstr>Пособия в старшей группе</vt:lpstr>
      <vt:lpstr>Пособия в старшей группе</vt:lpstr>
      <vt:lpstr>Пособия в старшей группе</vt:lpstr>
      <vt:lpstr>Пособия в старшей группе</vt:lpstr>
      <vt:lpstr>Пособия в старшей группе</vt:lpstr>
      <vt:lpstr>Пособия в старшей группе</vt:lpstr>
      <vt:lpstr>Пособия в подготовительной  группе</vt:lpstr>
      <vt:lpstr>Пособия в подготовительной  группе</vt:lpstr>
      <vt:lpstr>Пособия в подготовительной  группе</vt:lpstr>
      <vt:lpstr>Пособия в подготовительной  группе</vt:lpstr>
      <vt:lpstr>Пособия в подготовительной  группе</vt:lpstr>
      <vt:lpstr>Пособия в подготовительной  группе</vt:lpstr>
      <vt:lpstr>Пособия в подготовительной  группе</vt:lpstr>
      <vt:lpstr>Пособия в подготовительной логопедической группе</vt:lpstr>
      <vt:lpstr>Пособия в подготовительной  группе</vt:lpstr>
      <vt:lpstr>Пособия в подготовительной логопедической группе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Светло-полосатый шаблон</dc:title>
  <dc:creator>obstinate</dc:creator>
  <dc:description>Шаблон презентации с сайта https://presentation-creation.ru/</dc:description>
  <cp:lastModifiedBy>Светлана Кужеватова</cp:lastModifiedBy>
  <cp:revision>1085</cp:revision>
  <dcterms:created xsi:type="dcterms:W3CDTF">2018-02-25T09:09:03Z</dcterms:created>
  <dcterms:modified xsi:type="dcterms:W3CDTF">2020-06-05T12:03:41Z</dcterms:modified>
</cp:coreProperties>
</file>