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F442E-7FCD-4293-8DC8-E50A7C92FE3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26176-E49F-4577-8C3F-6DE5DDAE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6176-E49F-4577-8C3F-6DE5DDAEA60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204DA9-E517-4C52-AC37-13C381FE40C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D4A9AF-0656-487A-82B8-7866660FB7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Библиотека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2857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Отгадайте загадку: </a:t>
            </a:r>
            <a:br>
              <a:rPr lang="ru-RU" dirty="0"/>
            </a:br>
            <a:r>
              <a:rPr lang="ru-RU" dirty="0"/>
              <a:t>Хоть не шляпа, а с полями,</a:t>
            </a:r>
            <a:br>
              <a:rPr lang="ru-RU" dirty="0"/>
            </a:br>
            <a:r>
              <a:rPr lang="ru-RU" dirty="0"/>
              <a:t>Не цветок, а с корешком,</a:t>
            </a:r>
            <a:br>
              <a:rPr lang="ru-RU" dirty="0"/>
            </a:br>
            <a:r>
              <a:rPr lang="ru-RU" dirty="0"/>
              <a:t>Разговаривает с нами</a:t>
            </a:r>
            <a:br>
              <a:rPr lang="ru-RU" dirty="0"/>
            </a:br>
            <a:r>
              <a:rPr lang="ru-RU" dirty="0"/>
              <a:t>Всем понятным языком (книга)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&amp;Lcy;&amp;iecy;&amp;kcy;&amp;scy;&amp;icy;&amp;k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214554"/>
            <a:ext cx="3344855" cy="25717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4000504"/>
            <a:ext cx="43577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Говорят, книга – это наш друг. А почему?</a:t>
            </a:r>
            <a:br>
              <a:rPr lang="ru-RU" dirty="0"/>
            </a:br>
            <a:r>
              <a:rPr lang="ru-RU" dirty="0"/>
              <a:t>- Правильно, потому что с самого детства книги сопровождают нас всю жизнь. Книги веселят, развлекают нас, учат и помогают разобраться в самых разных вопросах. О чем можно узнать из книг?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889844"/>
            <a:ext cx="40005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 где можно приобрести книги? Что такое библиотека? Что вы о ней знаете? (рассказ детей)</a:t>
            </a:r>
            <a:br>
              <a:rPr lang="ru-RU" dirty="0"/>
            </a:br>
            <a:r>
              <a:rPr lang="ru-RU" dirty="0"/>
              <a:t>- Библиотека – это хранилище для книг. В библиотеке есть два зала. Зал, в котором выдают книги на дом, называется абонентным. Выдает книги читателям библиотекарь. Все книги стоят на стеллажах. Выбранные книги библиотекарь записывает в формуляр. Зал, в котором можно почитать книги, называется читальным. Здесь уютно, тихо и спокойно. В этом зале много не только книг, а журналов и газет. Ребята приходят сюда почитать книги, посмотреть журналы, поиграть в игры, подготовить домашнее задание.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Bcy;&amp;icy;&amp;bcy;&amp;lcy;&amp;icy;&amp;ocy;&amp;tcy;&amp;iecy;&amp;kcy;&amp;acy; &amp;icy; &amp;scy;&amp;iecy;&amp;mcy;&amp;softcy;&amp;yacy; &amp;dcy;&amp;ocy;&amp;lcy;&amp;zhcy;&amp;ncy;&amp;ycy; &amp;dcy;&amp;rcy;&amp;ucy;&amp;zhcy;&amp;icy;&amp;tcy;&amp;softcy; :: &amp;Ncy;&amp;ocy;&amp;vcy;&amp;ocy;&amp;scy;&amp;tcy;&amp;icy; :: &amp;Tcy;&amp;iecy;&amp;lcy;&amp;iecy;&amp;kcy;&amp;ocy;&amp;mcy;&amp;pcy;&amp;acy;&amp;ncy;&amp;icy;&amp;yacy; &amp;Tcy;&amp;Vcy;-21. &amp;Vcy;&amp;scy;&amp;iecy; &amp;ncy;&amp;ocy;&amp;vcy;&amp;ocy;&amp;scy;&amp;tcy;&amp;icy; &amp;Mcy;&amp;ucy;&amp;rcy;&amp;mcy;&amp;acy;&amp;ncy;&amp;scy;&amp;kcy;&amp;acy; &amp;icy; &amp;Mcy;&amp;ucy;&amp;rcy;&amp;mcy;&amp;acy;&amp;n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5" y="1142984"/>
            <a:ext cx="5715039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&amp;Vcy; &amp;ocy;&amp;bcy;&amp;lcy;&amp;acy;&amp;scy;&amp;tcy;&amp;icy; &amp;ncy;&amp;acy;&amp;zcy;&amp;ocy;&amp;vcy;&amp;ucy;&amp;tcy; &amp;lcy;&amp;ucy;&amp;chcy;&amp;shcy;&amp;icy;&amp;khcy; &amp;bcy;&amp;icy;&amp;bcy;&amp;lcy;&amp;icy;&amp;ocy;&amp;tcy;&amp;iecy;&amp;kcy;&amp;acy;&amp;rcy;&amp;ie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71546"/>
            <a:ext cx="6096000" cy="4191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&amp;Scy;&amp;ocy;&amp;vcy;&amp;iecy;&amp;tcy;&amp;ucy;&amp;yucy; &amp;Dcy;&amp;iecy;&amp;lcy;&amp;yucy;&amp;scy;&amp;softcy; &amp;icy;&amp;ncy;&amp;tcy;&amp;iecy;&amp;rcy;&amp;iecy;&amp;scy;&amp;ncy;&amp;ocy;&amp;jcy; &amp;icy; &amp;pcy;&amp;ocy;&amp;lcy;&amp;iecy;&amp;zcy;&amp;ncy;&amp;ocy;&amp;jcy; &amp;icy;&amp;ncy;&amp;fcy;&amp;ocy;&amp;rcy;&amp;mcy;&amp;acy;&amp;tscy;&amp;icy;&amp;iecy;&amp;jcy; - Part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&amp;rcy;&amp;iecy;&amp;mcy;&amp;iecy;&amp;mcy;&amp;bcy;&amp;rcy;&amp;acy;&amp;ncy;&amp;kcy;&amp;iecy;&amp;scy;: &amp;rcy;&amp;iecy;&amp;kcy;&amp;lcy;&amp;acy;&amp;mcy;&amp;acy; &amp;kcy;&amp;acy;&amp;tcy;&amp;acy;&amp;lcy;&amp;ocy;&amp;gcy;&amp;ocy;&amp;vcy; &amp;icy; &amp;kcy;&amp;acy;&amp;rcy;&amp;tcy;&amp;ocy;&amp;tcy;&amp;iecy;&amp;kcy; &amp;scy;&amp;rcy;&amp;iecy;&amp;dcy;&amp;icy; &amp;chcy;&amp;icy;&amp;tcy;&amp;acy;&amp;tcy;&amp;iecy;&amp;lcy;&amp;ie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7061304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&amp;YUcy;&amp;ncy;&amp;ocy;&amp;shcy;&amp;iecy;&amp;scy;&amp;kcy;&amp;acy;&amp;yacy; &amp;bcy;&amp;icy;&amp;bcy;&amp;lcy;&amp;icy;&amp;ocy;&amp;tcy;&amp;iecy;&amp;kcy;&amp;acy; &amp;vcy; &amp;Scy;&amp;acy;&amp;mcy;&amp;acy;&amp;rcy;&amp;iecy; &quot;&amp;zcy;&amp;acy;&amp;kcy;&amp;ocy;&amp;ncy;&amp;scy;&amp;iecy;&amp;rcy;&amp;vcy;&amp;icy;&amp;rcy;&amp;ocy;&amp;vcy;&amp;acy;&amp;lcy;&amp;acy;&quot; &amp;kcy;&amp;acy;&amp;rcy;&amp;tcy;&amp;ocy;&amp;tcy;&amp;iecy;&amp;kcy;&amp;icy; - &amp;Rcy;&amp;acy;&amp;mcy;&amp;bcy;&amp;lcy;&amp;iecy;&amp;rcy;-&amp;Ncy;&amp;ocy;&amp;vcy;&amp;ocy;&amp;scy;&amp;t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6806093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37</Words>
  <Application>Microsoft Office PowerPoint</Application>
  <PresentationFormat>Экран (4:3)</PresentationFormat>
  <Paragraphs>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Библиотека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</dc:title>
  <dc:creator>Ирина</dc:creator>
  <cp:lastModifiedBy>Ирина</cp:lastModifiedBy>
  <cp:revision>4</cp:revision>
  <dcterms:created xsi:type="dcterms:W3CDTF">2015-02-15T19:30:02Z</dcterms:created>
  <dcterms:modified xsi:type="dcterms:W3CDTF">2015-02-25T19:24:50Z</dcterms:modified>
</cp:coreProperties>
</file>