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367" r:id="rId3"/>
    <p:sldId id="370" r:id="rId4"/>
    <p:sldId id="374" r:id="rId5"/>
    <p:sldId id="368" r:id="rId6"/>
    <p:sldId id="375" r:id="rId7"/>
    <p:sldId id="376" r:id="rId8"/>
    <p:sldId id="377" r:id="rId9"/>
    <p:sldId id="378" r:id="rId10"/>
    <p:sldId id="3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3399"/>
    <a:srgbClr val="F193EA"/>
    <a:srgbClr val="FF33CC"/>
    <a:srgbClr val="FCE8FB"/>
    <a:srgbClr val="DCDBF5"/>
    <a:srgbClr val="FFFF66"/>
    <a:srgbClr val="FADAF8"/>
    <a:srgbClr val="897CDA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23927" y="4195618"/>
            <a:ext cx="4896543" cy="2329725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3688" y="332656"/>
            <a:ext cx="7056783" cy="4032448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959"/>
          <a:stretch/>
        </p:blipFill>
        <p:spPr bwMode="auto">
          <a:xfrm>
            <a:off x="307339" y="1735419"/>
            <a:ext cx="440867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7339" y="3475196"/>
            <a:ext cx="284983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3399"/>
            </a:gs>
            <a:gs pos="0">
              <a:srgbClr val="F193EA"/>
            </a:gs>
            <a:gs pos="68000">
              <a:srgbClr val="F193EA"/>
            </a:gs>
            <a:gs pos="17999">
              <a:srgbClr val="FFFF00"/>
            </a:gs>
            <a:gs pos="30000">
              <a:srgbClr val="9966FF"/>
            </a:gs>
            <a:gs pos="58000">
              <a:srgbClr val="FFFF00"/>
            </a:gs>
            <a:gs pos="82001">
              <a:srgbClr val="FFFF00"/>
            </a:gs>
            <a:gs pos="100000">
              <a:srgbClr val="F193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63000">
                <a:srgbClr val="CC99FF"/>
              </a:gs>
              <a:gs pos="44000">
                <a:srgbClr val="FF3399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2856"/>
            <a:ext cx="5472608" cy="147002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первой младшей группе на тему: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«8 марта — мамин день».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509120"/>
            <a:ext cx="2448272" cy="93610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</a:t>
            </a:r>
          </a:p>
          <a:p>
            <a:pPr lvl="1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Кодолова Ю. Н.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Копеина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 Н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образовательное </a:t>
            </a:r>
          </a:p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детский сад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Нижний Новгород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8772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/>
              <a:t>Итоги проекта:</a:t>
            </a:r>
            <a:br>
              <a:rPr lang="ru-RU" sz="2200" b="1" i="1" dirty="0"/>
            </a:br>
            <a:r>
              <a:rPr lang="ru-RU" sz="2000" dirty="0"/>
              <a:t>- дети проявили интерес, большую активность 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Были </a:t>
            </a:r>
            <a:r>
              <a:rPr lang="ru-RU" sz="2000" dirty="0"/>
              <a:t>выполнены индивидуальные и коллективные работы. В конце проекта было </a:t>
            </a:r>
            <a:r>
              <a:rPr lang="ru-RU" sz="2000" dirty="0" smtClean="0"/>
              <a:t>проведен утренник посвященный 8 </a:t>
            </a:r>
            <a:r>
              <a:rPr lang="ru-RU" sz="2000" dirty="0" smtClean="0"/>
              <a:t>марта, </a:t>
            </a:r>
            <a:r>
              <a:rPr lang="ru-RU" sz="2000" dirty="0"/>
              <a:t>на котором каждый ребенок поздравил свою мамочку с </a:t>
            </a:r>
            <a:r>
              <a:rPr lang="ru-RU" sz="2000" dirty="0" smtClean="0"/>
              <a:t>праздником.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0" y="6021288"/>
            <a:ext cx="144016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IMG_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285992"/>
            <a:ext cx="2214578" cy="1660934"/>
          </a:xfrm>
          <a:prstGeom prst="rect">
            <a:avLst/>
          </a:prstGeom>
        </p:spPr>
      </p:pic>
      <p:pic>
        <p:nvPicPr>
          <p:cNvPr id="8" name="Рисунок 7" descr="IMG_0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357430"/>
            <a:ext cx="2555835" cy="1916877"/>
          </a:xfrm>
          <a:prstGeom prst="rect">
            <a:avLst/>
          </a:prstGeom>
        </p:spPr>
      </p:pic>
      <p:pic>
        <p:nvPicPr>
          <p:cNvPr id="9" name="Рисунок 8" descr="IMG_0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86256"/>
            <a:ext cx="3191921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38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589" y="335886"/>
            <a:ext cx="8568952" cy="1580946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проекта: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latin typeface="+mn-lt"/>
              </a:rPr>
              <a:t>Формировать у детей  представления о </a:t>
            </a:r>
            <a:r>
              <a:rPr lang="ru-RU" sz="2200" dirty="0">
                <a:latin typeface="+mn-lt"/>
              </a:rPr>
              <a:t>празднике </a:t>
            </a:r>
            <a:r>
              <a:rPr lang="ru-RU" sz="2200" dirty="0" smtClean="0">
                <a:latin typeface="+mn-lt"/>
              </a:rPr>
              <a:t>8 марта; </a:t>
            </a:r>
            <a:r>
              <a:rPr lang="ru-RU" sz="2200" dirty="0">
                <a:latin typeface="+mn-lt"/>
              </a:rPr>
              <a:t>воспитывать уважение и любовь к матери.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FF3399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83" y="191683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 проекта:</a:t>
            </a:r>
          </a:p>
          <a:p>
            <a:r>
              <a:rPr lang="ru-RU" sz="2000" dirty="0" smtClean="0">
                <a:latin typeface="+mj-lt"/>
              </a:rPr>
              <a:t>1. Познакомить детей и способствовать развитию познавательного интереса к празднику 8 марта.</a:t>
            </a:r>
          </a:p>
          <a:p>
            <a:r>
              <a:rPr lang="en-US" sz="2000" dirty="0">
                <a:latin typeface="+mj-lt"/>
              </a:rPr>
              <a:t>2</a:t>
            </a:r>
            <a:r>
              <a:rPr lang="ru-RU" sz="2000" dirty="0" smtClean="0">
                <a:latin typeface="+mj-lt"/>
              </a:rPr>
              <a:t>. Формировать представление о роли мамы в их жизни и воспитывать ценностное отношение к домашнему труду матери.</a:t>
            </a:r>
          </a:p>
          <a:p>
            <a:r>
              <a:rPr lang="ru-RU" sz="2000" dirty="0">
                <a:latin typeface="+mj-lt"/>
              </a:rPr>
              <a:t>3</a:t>
            </a:r>
            <a:r>
              <a:rPr lang="ru-RU" sz="2000" dirty="0" smtClean="0">
                <a:latin typeface="+mj-lt"/>
              </a:rPr>
              <a:t>. Способствовать развитию воображения, внимания, памяти и речи детей.</a:t>
            </a:r>
          </a:p>
          <a:p>
            <a:r>
              <a:rPr lang="ru-RU" sz="2000" dirty="0">
                <a:latin typeface="+mj-lt"/>
              </a:rPr>
              <a:t>4</a:t>
            </a:r>
            <a:r>
              <a:rPr lang="ru-RU" sz="2000" dirty="0" smtClean="0">
                <a:latin typeface="+mj-lt"/>
              </a:rPr>
              <a:t>. Укреплять связь дошкольного учреждения с семьей. Побуждать родителей к совместной творческой деятельности с детьми.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Сроки реализации проекта: Краткосрочный (</a:t>
            </a:r>
            <a:r>
              <a:rPr lang="ru-RU" sz="2000" dirty="0" smtClean="0">
                <a:latin typeface="+mj-lt"/>
              </a:rPr>
              <a:t>20.01.2020 </a:t>
            </a:r>
            <a:r>
              <a:rPr lang="ru-RU" sz="2000" dirty="0">
                <a:latin typeface="+mj-lt"/>
              </a:rPr>
              <a:t>– </a:t>
            </a:r>
            <a:r>
              <a:rPr lang="ru-RU" sz="2000" dirty="0" smtClean="0">
                <a:latin typeface="+mj-lt"/>
              </a:rPr>
              <a:t>3.03.2020)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7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769" y="8367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</a:t>
            </a:r>
          </a:p>
          <a:p>
            <a:r>
              <a:rPr lang="ru-RU" sz="2000" dirty="0"/>
              <a:t>- дети первой младшей группы;</a:t>
            </a:r>
          </a:p>
          <a:p>
            <a:r>
              <a:rPr lang="ru-RU" sz="2000" dirty="0"/>
              <a:t>- родители;</a:t>
            </a:r>
          </a:p>
          <a:p>
            <a:r>
              <a:rPr lang="ru-RU" sz="2000" dirty="0"/>
              <a:t>- воспитатели;</a:t>
            </a:r>
          </a:p>
          <a:p>
            <a:r>
              <a:rPr lang="ru-RU" sz="2000" dirty="0"/>
              <a:t>- </a:t>
            </a:r>
            <a:r>
              <a:rPr lang="ru-RU" sz="2000" dirty="0" smtClean="0"/>
              <a:t>музыкальный </a:t>
            </a:r>
            <a:r>
              <a:rPr lang="ru-RU" sz="2000" dirty="0"/>
              <a:t>руководитель.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769" y="285671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 </a:t>
            </a:r>
          </a:p>
          <a:p>
            <a:r>
              <a:rPr lang="ru-RU" sz="2000" dirty="0"/>
              <a:t>Дети недостаточно знают о своих мамах и бабушках, о весеннем празднике 8 марта. Вряд ли найдется в мире человек, который бы не любил свою маму.</a:t>
            </a:r>
          </a:p>
        </p:txBody>
      </p:sp>
    </p:spTree>
    <p:extLst>
      <p:ext uri="{BB962C8B-B14F-4D97-AF65-F5344CB8AC3E}">
        <p14:creationId xmlns:p14="http://schemas.microsoft.com/office/powerpoint/2010/main" xmlns="" val="331195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288032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проекта: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>1. Формирование у детей интереса к празднику 8 марта.</a:t>
            </a:r>
            <a:br>
              <a:rPr lang="ru-RU" sz="2000" dirty="0"/>
            </a:br>
            <a:r>
              <a:rPr lang="ru-RU" sz="2000" dirty="0"/>
              <a:t>2. В процессе бесед, </a:t>
            </a:r>
            <a:r>
              <a:rPr lang="ru-RU" sz="2000" dirty="0" smtClean="0"/>
              <a:t>рассматривание </a:t>
            </a:r>
            <a:r>
              <a:rPr lang="ru-RU" sz="2000" dirty="0"/>
              <a:t>иллюстраций, </a:t>
            </a:r>
            <a:r>
              <a:rPr lang="ru-RU" sz="2000" dirty="0" smtClean="0"/>
              <a:t>чтение стихотворений, расширение представлений </a:t>
            </a:r>
            <a:r>
              <a:rPr lang="ru-RU" sz="2000" dirty="0"/>
              <a:t>детей о празднике 8 марта,</a:t>
            </a:r>
            <a:br>
              <a:rPr lang="ru-RU" sz="2000" dirty="0"/>
            </a:br>
            <a:r>
              <a:rPr lang="ru-RU" sz="2000" dirty="0"/>
              <a:t>3. Раскрыть возможности и творческие способности детей через разнообразные виды деятельности.</a:t>
            </a:r>
            <a:br>
              <a:rPr lang="ru-RU" sz="2000" dirty="0"/>
            </a:br>
            <a:r>
              <a:rPr lang="ru-RU" sz="2000" dirty="0"/>
              <a:t>4. Вовлечение родителей в совместную с детьми познавательно-творческую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17272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917426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этап: Подготовительный.</a:t>
            </a:r>
          </a:p>
          <a:p>
            <a:r>
              <a:rPr lang="ru-RU" dirty="0"/>
              <a:t>Беседа с родителями о предстоящей деятельности, консультация для родителей. Создать развивающую среду: подобрать материалы, игрушки, атрибуты для игровой деятельности, дидактические игры, иллюстрированный материал, художественную литературу по теме.</a:t>
            </a:r>
          </a:p>
          <a:p>
            <a:r>
              <a:rPr lang="ru-RU" dirty="0"/>
              <a:t>Подобрать материал для продуктивной деятельности.</a:t>
            </a:r>
          </a:p>
          <a:p>
            <a:r>
              <a:rPr lang="ru-RU" dirty="0"/>
              <a:t>2.  этап: Продуктивный</a:t>
            </a:r>
          </a:p>
          <a:p>
            <a:r>
              <a:rPr lang="ru-RU" b="1" i="1" dirty="0"/>
              <a:t>Социально-коммуникативное развитие:</a:t>
            </a:r>
          </a:p>
          <a:p>
            <a:r>
              <a:rPr lang="ru-RU" dirty="0"/>
              <a:t>«Самая хорошая мамочка моя».</a:t>
            </a:r>
          </a:p>
          <a:p>
            <a:r>
              <a:rPr lang="ru-RU" dirty="0"/>
              <a:t>Цель: Вызвать у детей радостный, эмоциональный настрой, помочь им выразить своё отношение, любовь к маме. Укрепить авторитет матери, послушание ей на основе воспитания добрых чувств.</a:t>
            </a:r>
          </a:p>
          <a:p>
            <a:r>
              <a:rPr lang="ru-RU" dirty="0"/>
              <a:t>Изготовление стенгазеты «Как я маме помогаю». Беседа с детьми как они помогают маме.</a:t>
            </a:r>
          </a:p>
          <a:p>
            <a:r>
              <a:rPr lang="ru-RU" dirty="0"/>
              <a:t>Дидактические игры: «Накроем стол к празднику», «Оденем куклу на прогулку», «Уложим куклу спать», «Напечем пирожков», «Чей малыш?».</a:t>
            </a:r>
          </a:p>
          <a:p>
            <a:r>
              <a:rPr lang="ru-RU" dirty="0"/>
              <a:t>Сюжетно ролевые игры: «</a:t>
            </a:r>
            <a:r>
              <a:rPr lang="ru-RU" dirty="0" smtClean="0"/>
              <a:t>Дочки </a:t>
            </a:r>
            <a:r>
              <a:rPr lang="ru-RU" dirty="0"/>
              <a:t>матери», «К нам пришли гости», «Мама согревает», «Мама в магазине».</a:t>
            </a:r>
          </a:p>
          <a:p>
            <a:r>
              <a:rPr lang="ru-RU" dirty="0"/>
              <a:t>Игры забавы: «Поздравление», «Угощение».</a:t>
            </a:r>
          </a:p>
          <a:p>
            <a:r>
              <a:rPr lang="ru-RU" dirty="0"/>
              <a:t>Игра пальчиковая: «Семья», «Как я мамочку люблю, как её я назову».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04" y="548680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Познавательное </a:t>
            </a:r>
            <a:r>
              <a:rPr lang="ru-RU" b="1" i="1" dirty="0" smtClean="0"/>
              <a:t>развитие:</a:t>
            </a:r>
            <a:endParaRPr lang="ru-RU" b="1" i="1" dirty="0"/>
          </a:p>
          <a:p>
            <a:r>
              <a:rPr lang="ru-RU" dirty="0"/>
              <a:t>«Самая хорошая мамочка моя».</a:t>
            </a:r>
          </a:p>
          <a:p>
            <a:r>
              <a:rPr lang="ru-RU" dirty="0"/>
              <a:t>Цель: Вызвать у детей радостный, эмоциональный настрой, помочь им выразить своё отношение, любовь к маме. Укрепить авторитет матери, послушание ей на основе воспитания добрых чувств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/>
              <a:t>Речевое развитие:</a:t>
            </a:r>
          </a:p>
          <a:p>
            <a:r>
              <a:rPr lang="ru-RU" dirty="0"/>
              <a:t>Чтение стихотворений:</a:t>
            </a:r>
          </a:p>
          <a:p>
            <a:r>
              <a:rPr lang="ru-RU" dirty="0" err="1"/>
              <a:t>Барто</a:t>
            </a:r>
            <a:r>
              <a:rPr lang="ru-RU" dirty="0"/>
              <a:t> А. «Мама поет», Благинина Е. «Мамин день», О. Чусовитина «Стихи о маме», Берестов В. «Праздник мам».</a:t>
            </a:r>
          </a:p>
          <a:p>
            <a:r>
              <a:rPr lang="ru-RU" dirty="0"/>
              <a:t>Разучивание песни: «Мамочка любимая».</a:t>
            </a:r>
          </a:p>
          <a:p>
            <a:r>
              <a:rPr lang="ru-RU" dirty="0"/>
              <a:t>Беседы: «Я и мама», «Как я помогаю маме».</a:t>
            </a:r>
          </a:p>
        </p:txBody>
      </p:sp>
    </p:spTree>
    <p:extLst>
      <p:ext uri="{BB962C8B-B14F-4D97-AF65-F5344CB8AC3E}">
        <p14:creationId xmlns:p14="http://schemas.microsoft.com/office/powerpoint/2010/main" xmlns="" val="63746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Художественно-эстетическое развитие:</a:t>
            </a:r>
          </a:p>
          <a:p>
            <a:r>
              <a:rPr lang="ru-RU" dirty="0" smtClean="0"/>
              <a:t>Рисование : Цветы для мамы.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84962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Изготовление поздравительных открыток для мамы и </a:t>
            </a:r>
            <a:r>
              <a:rPr lang="ru-RU" dirty="0" smtClean="0"/>
              <a:t>бабушки.</a:t>
            </a:r>
            <a:endParaRPr lang="ru-RU" dirty="0"/>
          </a:p>
        </p:txBody>
      </p:sp>
      <p:pic>
        <p:nvPicPr>
          <p:cNvPr id="8" name="Рисунок 7" descr="IMG_0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1" y="1160844"/>
            <a:ext cx="3349619" cy="2512213"/>
          </a:xfrm>
          <a:prstGeom prst="rect">
            <a:avLst/>
          </a:prstGeom>
        </p:spPr>
      </p:pic>
      <p:pic>
        <p:nvPicPr>
          <p:cNvPr id="9" name="Рисунок 8" descr="IMG_0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196958"/>
            <a:ext cx="2690832" cy="2018124"/>
          </a:xfrm>
          <a:prstGeom prst="rect">
            <a:avLst/>
          </a:prstGeom>
        </p:spPr>
      </p:pic>
      <p:pic>
        <p:nvPicPr>
          <p:cNvPr id="10" name="Рисунок 9" descr="IMG_0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9" y="4214818"/>
            <a:ext cx="2643206" cy="19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11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Физическое </a:t>
            </a:r>
            <a:r>
              <a:rPr lang="ru-RU" b="1" i="1" dirty="0" smtClean="0"/>
              <a:t>развитие:</a:t>
            </a:r>
            <a:endParaRPr lang="ru-RU" b="1" i="1" dirty="0"/>
          </a:p>
          <a:p>
            <a:r>
              <a:rPr lang="ru-RU" dirty="0"/>
              <a:t>Подвижные игры: «</a:t>
            </a:r>
            <a:r>
              <a:rPr lang="ru-RU" dirty="0" smtClean="0"/>
              <a:t>Мама, </a:t>
            </a:r>
            <a:r>
              <a:rPr lang="ru-RU" dirty="0"/>
              <a:t>курочка и цыплята», «Мамины бусы».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родителями:</a:t>
            </a:r>
          </a:p>
          <a:p>
            <a:r>
              <a:rPr lang="ru-RU" dirty="0" smtClean="0"/>
              <a:t>-Оформление стенгазеты;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782" y="1532985"/>
            <a:ext cx="6840760" cy="455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74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dirty="0" smtClean="0"/>
              <a:t>Консультация </a:t>
            </a:r>
            <a:r>
              <a:rPr lang="ru-RU" dirty="0"/>
              <a:t>для </a:t>
            </a:r>
            <a:r>
              <a:rPr lang="ru-RU" dirty="0" smtClean="0"/>
              <a:t>родителей: </a:t>
            </a:r>
            <a:r>
              <a:rPr lang="ru-RU" dirty="0"/>
              <a:t>«Как воспитать </a:t>
            </a:r>
            <a:r>
              <a:rPr lang="ru-RU" dirty="0" smtClean="0"/>
              <a:t>помощника?», </a:t>
            </a:r>
            <a:endParaRPr lang="ru-RU" dirty="0"/>
          </a:p>
          <a:p>
            <a:r>
              <a:rPr lang="ru-RU" dirty="0"/>
              <a:t>оформление папки </a:t>
            </a:r>
            <a:r>
              <a:rPr lang="ru-RU" dirty="0" smtClean="0"/>
              <a:t>передвижки;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268" y="3432820"/>
            <a:ext cx="8445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-изготовление </a:t>
            </a:r>
            <a:r>
              <a:rPr lang="ru-RU" dirty="0"/>
              <a:t>атрибутов к </a:t>
            </a:r>
            <a:r>
              <a:rPr lang="ru-RU" dirty="0" smtClean="0"/>
              <a:t>празднику;</a:t>
            </a:r>
            <a:endParaRPr lang="ru-RU" dirty="0"/>
          </a:p>
          <a:p>
            <a:r>
              <a:rPr lang="ru-RU" dirty="0"/>
              <a:t>-утренник посвященный 8 марта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IMG_0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1" y="1428736"/>
            <a:ext cx="2635239" cy="1976430"/>
          </a:xfrm>
          <a:prstGeom prst="rect">
            <a:avLst/>
          </a:prstGeom>
        </p:spPr>
      </p:pic>
      <p:pic>
        <p:nvPicPr>
          <p:cNvPr id="7" name="Рисунок 6" descr="IMG_0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422760"/>
            <a:ext cx="2714644" cy="2035983"/>
          </a:xfrm>
          <a:prstGeom prst="rect">
            <a:avLst/>
          </a:prstGeom>
        </p:spPr>
      </p:pic>
      <p:pic>
        <p:nvPicPr>
          <p:cNvPr id="8" name="Рисунок 7" descr="IMG_0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2357454" cy="17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541522"/>
      </p:ext>
    </p:extLst>
  </p:cSld>
  <p:clrMapOvr>
    <a:masterClrMapping/>
  </p:clrMapOvr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 - копия</Template>
  <TotalTime>176</TotalTime>
  <Words>519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8 марта - копия</vt:lpstr>
      <vt:lpstr>Проект В первой младшей группе на тему: «8 марта — мамин день». </vt:lpstr>
      <vt:lpstr>Цель проекта: Формировать у детей  представления о празднике 8 марта; воспитывать уважение и любовь к матери. </vt:lpstr>
      <vt:lpstr>Слайд 3</vt:lpstr>
      <vt:lpstr>Ожидаемые результаты проекта: 1. Формирование у детей интереса к празднику 8 марта. 2. В процессе бесед, рассматривание иллюстраций, чтение стихотворений, расширение представлений детей о празднике 8 марта, 3. Раскрыть возможности и творческие способности детей через разнообразные виды деятельности. 4. Вовлечение родителей в совместную с детьми познавательно-творческую деятельность.</vt:lpstr>
      <vt:lpstr>Слайд 5</vt:lpstr>
      <vt:lpstr>Слайд 6</vt:lpstr>
      <vt:lpstr>Слайд 7</vt:lpstr>
      <vt:lpstr>Слайд 8</vt:lpstr>
      <vt:lpstr>Слайд 9</vt:lpstr>
      <vt:lpstr>Итоги проекта: - дети проявили интерес, большую активность .  Были выполнены индивидуальные и коллективные работы. В конце проекта было проведен утренник посвященный 8 марта, на котором каждый ребенок поздравил свою мамочку с праздником.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НОМЕ</cp:lastModifiedBy>
  <cp:revision>27</cp:revision>
  <dcterms:created xsi:type="dcterms:W3CDTF">2014-02-22T14:42:46Z</dcterms:created>
  <dcterms:modified xsi:type="dcterms:W3CDTF">2020-03-22T14:37:41Z</dcterms:modified>
</cp:coreProperties>
</file>