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0" r:id="rId3"/>
    <p:sldId id="257" r:id="rId4"/>
    <p:sldId id="268" r:id="rId5"/>
    <p:sldId id="258" r:id="rId6"/>
    <p:sldId id="264" r:id="rId7"/>
    <p:sldId id="259" r:id="rId8"/>
    <p:sldId id="260" r:id="rId9"/>
    <p:sldId id="262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28.02.2013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5643578"/>
            <a:ext cx="7772400" cy="1214422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Муниципальное бюджетное дошкольное образовательное учреждение детский сад №230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34950" y="1071546"/>
            <a:ext cx="607410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Презентация детского сада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" name="Picture 2" descr="C:\Documents and Settings\Юзер\Рабочий стол\фото детей\дети садик\Фото\IMG_15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6" y="2428868"/>
            <a:ext cx="3122084" cy="2341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Юзер\Рабочий стол\фото детей\дети садик\Дети\фото\IMG_358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929066"/>
            <a:ext cx="3536182" cy="2357454"/>
          </a:xfrm>
          <a:prstGeom prst="rect">
            <a:avLst/>
          </a:prstGeom>
          <a:noFill/>
        </p:spPr>
      </p:pic>
      <p:pic>
        <p:nvPicPr>
          <p:cNvPr id="8195" name="Picture 3" descr="C:\Documents and Settings\Юзер\Рабочий стол\фото детей\дети садик\Дети\фото\IMG_369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928802"/>
            <a:ext cx="3429024" cy="2286016"/>
          </a:xfrm>
          <a:prstGeom prst="rect">
            <a:avLst/>
          </a:prstGeom>
          <a:noFill/>
        </p:spPr>
      </p:pic>
      <p:pic>
        <p:nvPicPr>
          <p:cNvPr id="7" name="Picture 4" descr="C:\Documents and Settings\Юзер\Рабочий стол\фото детей\IMG_36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642918"/>
            <a:ext cx="3357145" cy="22384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Как красиво здесь в саду</a:t>
            </a:r>
            <a:br>
              <a:rPr lang="ru-RU" sz="3600" dirty="0" smtClean="0"/>
            </a:br>
            <a:r>
              <a:rPr lang="ru-RU" sz="3600" dirty="0" smtClean="0"/>
              <a:t>Если ты войдешь, точно в сказку попадешь</a:t>
            </a:r>
            <a:endParaRPr lang="ru-RU" sz="3600" dirty="0"/>
          </a:p>
        </p:txBody>
      </p:sp>
      <p:pic>
        <p:nvPicPr>
          <p:cNvPr id="2050" name="Picture 2" descr="F:\фото д.с\группа Лолиты\IMG_448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4214818"/>
            <a:ext cx="2770712" cy="2078034"/>
          </a:xfrm>
          <a:prstGeom prst="rect">
            <a:avLst/>
          </a:prstGeom>
          <a:noFill/>
        </p:spPr>
      </p:pic>
      <p:pic>
        <p:nvPicPr>
          <p:cNvPr id="2051" name="Picture 3" descr="F:\фото д.с\группа Лолиты\IMG_44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0078" y="2035882"/>
            <a:ext cx="2571770" cy="1928983"/>
          </a:xfrm>
          <a:prstGeom prst="rect">
            <a:avLst/>
          </a:prstGeom>
          <a:noFill/>
        </p:spPr>
      </p:pic>
      <p:pic>
        <p:nvPicPr>
          <p:cNvPr id="2053" name="Picture 5" descr="F:\фото д.с\поделки, выставки\IMG_21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172097">
            <a:off x="2499399" y="4031986"/>
            <a:ext cx="2534162" cy="1900774"/>
          </a:xfrm>
          <a:prstGeom prst="rect">
            <a:avLst/>
          </a:prstGeom>
          <a:noFill/>
        </p:spPr>
      </p:pic>
      <p:pic>
        <p:nvPicPr>
          <p:cNvPr id="2054" name="Picture 6" descr="F:\фото д.с\праздник ПДД\IMG_43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72132" y="1902409"/>
            <a:ext cx="2714644" cy="2036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dirty="0" smtClean="0"/>
              <a:t>Кабинет учителя -логопеда</a:t>
            </a: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645026" y="4786322"/>
            <a:ext cx="4041775" cy="1071570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ctr"/>
            <a:r>
              <a:rPr lang="ru-RU" dirty="0" smtClean="0"/>
              <a:t>Кабинет английского языка</a:t>
            </a:r>
          </a:p>
          <a:p>
            <a:endParaRPr lang="ru-RU" dirty="0"/>
          </a:p>
        </p:txBody>
      </p:sp>
      <p:pic>
        <p:nvPicPr>
          <p:cNvPr id="1026" name="Picture 2" descr="C:\Documents and Settings\Юзер\Рабочий стол\IMG_36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71678"/>
            <a:ext cx="4000207" cy="3000396"/>
          </a:xfrm>
          <a:prstGeom prst="rect">
            <a:avLst/>
          </a:prstGeom>
          <a:noFill/>
        </p:spPr>
      </p:pic>
      <p:pic>
        <p:nvPicPr>
          <p:cNvPr id="9" name="Picture 3" descr="C:\Documents and Settings\Юзер\Рабочий стол\IMG_37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285860"/>
            <a:ext cx="3867149" cy="28990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071538" y="642918"/>
            <a:ext cx="6858048" cy="107157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«Материнская школа»</a:t>
            </a:r>
          </a:p>
          <a:p>
            <a:pPr algn="ctr"/>
            <a:r>
              <a:rPr lang="ru-RU" dirty="0" smtClean="0"/>
              <a:t>Встречи с родителями</a:t>
            </a:r>
            <a:endParaRPr lang="ru-RU" dirty="0"/>
          </a:p>
        </p:txBody>
      </p:sp>
      <p:pic>
        <p:nvPicPr>
          <p:cNvPr id="7" name="Picture 2" descr="C:\Documents and Settings\Юзер\Рабочий стол\IMG_360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3786189"/>
            <a:ext cx="3429024" cy="2572611"/>
          </a:xfrm>
          <a:prstGeom prst="rect">
            <a:avLst/>
          </a:prstGeom>
          <a:noFill/>
        </p:spPr>
      </p:pic>
      <p:pic>
        <p:nvPicPr>
          <p:cNvPr id="8" name="Picture 2" descr="C:\Documents and Settings\Юзер\Рабочий стол\IMG_360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428868"/>
            <a:ext cx="3714776" cy="24880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Музыкальный зал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ru-RU" sz="1600" dirty="0" smtClean="0"/>
              <a:t>Развитие музыкального вкуса, эмоциональной отзывчивости в дошкольном возрасте создает фундамент музыкальной культуры человека в будущем</a:t>
            </a:r>
          </a:p>
          <a:p>
            <a:r>
              <a:rPr lang="ru-RU" sz="1600" dirty="0" smtClean="0"/>
              <a:t>Музыкальные занятия в детском саду способствуют постоянному приобщению ребенка к миру прекрасного, формированию и развитию его музыкальных способностей.</a:t>
            </a:r>
          </a:p>
          <a:p>
            <a:r>
              <a:rPr lang="ru-RU" sz="1600" dirty="0" smtClean="0"/>
              <a:t>В музыкальном зале проходят самы интересные события – утренники, кукольные представления</a:t>
            </a:r>
            <a:endParaRPr lang="ru-RU" sz="1600" dirty="0"/>
          </a:p>
        </p:txBody>
      </p:sp>
      <p:pic>
        <p:nvPicPr>
          <p:cNvPr id="7170" name="Picture 2" descr="C:\Documents and Settings\Юзер\Рабочий стол\новый год\IMG_292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857232"/>
            <a:ext cx="2571767" cy="1714512"/>
          </a:xfrm>
          <a:prstGeom prst="rect">
            <a:avLst/>
          </a:prstGeom>
          <a:noFill/>
        </p:spPr>
      </p:pic>
      <p:pic>
        <p:nvPicPr>
          <p:cNvPr id="1026" name="Picture 2" descr="C:\Documents and Settings\Юзер\Рабочий стол\фото детей\1\IMG_389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2786058"/>
            <a:ext cx="2571577" cy="1714512"/>
          </a:xfrm>
          <a:prstGeom prst="rect">
            <a:avLst/>
          </a:prstGeom>
          <a:noFill/>
        </p:spPr>
      </p:pic>
      <p:pic>
        <p:nvPicPr>
          <p:cNvPr id="7" name="Рисунок 6" descr="img3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71934" y="4857760"/>
            <a:ext cx="2332285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Физкультурный зал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Физкультурный зал большой просторный, оснащенный современным спортивным оборудованием. В зале воспитанники занимаются физкультурой, здесь проходят  увлекательные спортивные праздники и мероприятия</a:t>
            </a:r>
          </a:p>
          <a:p>
            <a:endParaRPr lang="ru-RU" sz="2000" dirty="0"/>
          </a:p>
        </p:txBody>
      </p:sp>
      <p:pic>
        <p:nvPicPr>
          <p:cNvPr id="2050" name="Picture 2" descr="C:\Documents and Settings\Юзер\Рабочий стол\IMG_36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1357298"/>
            <a:ext cx="2571768" cy="1928981"/>
          </a:xfrm>
          <a:prstGeom prst="rect">
            <a:avLst/>
          </a:prstGeom>
          <a:noFill/>
        </p:spPr>
      </p:pic>
      <p:pic>
        <p:nvPicPr>
          <p:cNvPr id="2052" name="Picture 4" descr="C:\Documents and Settings\Юзер\Рабочий стол\IMG_36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643314"/>
            <a:ext cx="2571768" cy="1928980"/>
          </a:xfrm>
          <a:prstGeom prst="rect">
            <a:avLst/>
          </a:prstGeom>
          <a:noFill/>
        </p:spPr>
      </p:pic>
      <p:pic>
        <p:nvPicPr>
          <p:cNvPr id="2054" name="Picture 6" descr="F:\фото детей\IMG_35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4714884"/>
            <a:ext cx="2309821" cy="1732504"/>
          </a:xfrm>
          <a:prstGeom prst="rect">
            <a:avLst/>
          </a:prstGeom>
          <a:noFill/>
        </p:spPr>
      </p:pic>
      <p:pic>
        <p:nvPicPr>
          <p:cNvPr id="8" name="Picture 2" descr="C:\Documents and Settings\Юзер\Рабочий стол\фото детей\дети садик\P10100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9520" y="4643446"/>
            <a:ext cx="1410936" cy="18811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ru-RU" sz="1800" dirty="0" smtClean="0"/>
              <a:t>В нашем детском саду для ребенка созданы богатая предметно-развивающая среда с целью организации воспитательно-образовательного процесса: уютные группы оснащены необходимой мебелью, оборудованием, играми и игрушками в соответствии с возрастными особенностями детей и требованиями программы воспитания и обучения</a:t>
            </a:r>
            <a:endParaRPr lang="ru-RU" sz="18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Группы детского сада</a:t>
            </a:r>
            <a:br>
              <a:rPr lang="ru-RU" dirty="0" smtClean="0"/>
            </a:br>
            <a:r>
              <a:rPr lang="ru-RU" sz="4400" dirty="0" smtClean="0"/>
              <a:t>Моя группа –мой дом</a:t>
            </a:r>
            <a:br>
              <a:rPr lang="ru-RU" sz="4400" dirty="0" smtClean="0"/>
            </a:br>
            <a:endParaRPr lang="ru-RU" dirty="0"/>
          </a:p>
        </p:txBody>
      </p:sp>
      <p:pic>
        <p:nvPicPr>
          <p:cNvPr id="1026" name="Picture 2" descr="F:\фото д.с\группа Лолиты\IMG_36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1714488"/>
            <a:ext cx="2595390" cy="1946698"/>
          </a:xfrm>
          <a:prstGeom prst="rect">
            <a:avLst/>
          </a:prstGeom>
          <a:noFill/>
        </p:spPr>
      </p:pic>
      <p:pic>
        <p:nvPicPr>
          <p:cNvPr id="1027" name="Picture 3" descr="F:\фото д.с\группа Лолиты\IMG_364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 flipV="1">
            <a:off x="6215074" y="4000504"/>
            <a:ext cx="2566433" cy="1924980"/>
          </a:xfrm>
          <a:prstGeom prst="rect">
            <a:avLst/>
          </a:prstGeom>
          <a:noFill/>
        </p:spPr>
      </p:pic>
      <p:pic>
        <p:nvPicPr>
          <p:cNvPr id="1028" name="Picture 4" descr="F:\фото д.с\группа Лолиты\IMG_44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3286124"/>
            <a:ext cx="1773257" cy="1330050"/>
          </a:xfrm>
          <a:prstGeom prst="rect">
            <a:avLst/>
          </a:prstGeom>
          <a:noFill/>
        </p:spPr>
      </p:pic>
      <p:pic>
        <p:nvPicPr>
          <p:cNvPr id="1029" name="Picture 5" descr="F:\фото д.с\группа Лолиты\IMG_447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643050"/>
            <a:ext cx="1727027" cy="1295374"/>
          </a:xfrm>
          <a:prstGeom prst="rect">
            <a:avLst/>
          </a:prstGeom>
          <a:noFill/>
        </p:spPr>
      </p:pic>
      <p:pic>
        <p:nvPicPr>
          <p:cNvPr id="1030" name="Picture 6" descr="F:\фото д.с\группа Лолиты\IMG_448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5232823"/>
            <a:ext cx="1928825" cy="1446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Юзер\Рабочий стол\IMG_364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928662" y="571480"/>
            <a:ext cx="3357586" cy="2518190"/>
          </a:xfrm>
          <a:prstGeom prst="rect">
            <a:avLst/>
          </a:prstGeom>
          <a:noFill/>
        </p:spPr>
      </p:pic>
      <p:pic>
        <p:nvPicPr>
          <p:cNvPr id="4098" name="Picture 2" descr="C:\Documents and Settings\Юзер\Рабочий стол\IMG_364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286380" y="3946926"/>
            <a:ext cx="3349772" cy="2512328"/>
          </a:xfrm>
          <a:prstGeom prst="rect">
            <a:avLst/>
          </a:prstGeom>
          <a:noFill/>
        </p:spPr>
      </p:pic>
      <p:pic>
        <p:nvPicPr>
          <p:cNvPr id="1026" name="Picture 2" descr="F:\фото д.с\IMG_40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639031" y="3861506"/>
            <a:ext cx="2889244" cy="2167107"/>
          </a:xfrm>
          <a:prstGeom prst="rect">
            <a:avLst/>
          </a:prstGeom>
          <a:noFill/>
        </p:spPr>
      </p:pic>
      <p:pic>
        <p:nvPicPr>
          <p:cNvPr id="10" name="Picture 2" descr="C:\Documents and Settings\Юзер\Рабочий стол\IMG_3667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571480"/>
            <a:ext cx="3357586" cy="2518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</a:t>
            </a:r>
            <a:r>
              <a:rPr lang="ru-RU" sz="3100" dirty="0" smtClean="0"/>
              <a:t>Прогулка в детском саду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1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43504" y="3929066"/>
            <a:ext cx="3543297" cy="257176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Широки твои просторы </a:t>
            </a:r>
          </a:p>
          <a:p>
            <a:r>
              <a:rPr lang="ru-RU" dirty="0" smtClean="0"/>
              <a:t>Наш любимый детский сад</a:t>
            </a:r>
          </a:p>
          <a:p>
            <a:r>
              <a:rPr lang="ru-RU" dirty="0" smtClean="0"/>
              <a:t>И побегать и попрыгать</a:t>
            </a:r>
          </a:p>
          <a:p>
            <a:r>
              <a:rPr lang="ru-RU" dirty="0" smtClean="0"/>
              <a:t>Здесь любой и каждый рад</a:t>
            </a:r>
          </a:p>
          <a:p>
            <a:endParaRPr lang="ru-RU" dirty="0" smtClean="0"/>
          </a:p>
          <a:p>
            <a:r>
              <a:rPr lang="ru-RU" dirty="0" smtClean="0"/>
              <a:t>Фантазируем, играем</a:t>
            </a:r>
          </a:p>
          <a:p>
            <a:r>
              <a:rPr lang="ru-RU" dirty="0" smtClean="0"/>
              <a:t>Что-то вместе собираем</a:t>
            </a:r>
          </a:p>
          <a:p>
            <a:r>
              <a:rPr lang="ru-RU" dirty="0" smtClean="0"/>
              <a:t>В настроении отличном </a:t>
            </a:r>
          </a:p>
          <a:p>
            <a:r>
              <a:rPr lang="ru-RU" dirty="0" smtClean="0"/>
              <a:t>На участке необычном</a:t>
            </a:r>
          </a:p>
          <a:p>
            <a:endParaRPr lang="ru-RU" dirty="0"/>
          </a:p>
        </p:txBody>
      </p:sp>
      <p:pic>
        <p:nvPicPr>
          <p:cNvPr id="6147" name="Picture 3" descr="C:\Documents and Settings\Юзер\Рабочий стол\фото детей\IMG_216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071942"/>
            <a:ext cx="2952771" cy="2214578"/>
          </a:xfrm>
          <a:prstGeom prst="rect">
            <a:avLst/>
          </a:prstGeom>
          <a:noFill/>
        </p:spPr>
      </p:pic>
      <p:pic>
        <p:nvPicPr>
          <p:cNvPr id="1026" name="Picture 2" descr="C:\Documents and Settings\Юзер\Рабочий стол\фото детей\IMG_04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142984"/>
            <a:ext cx="2667019" cy="2000264"/>
          </a:xfrm>
          <a:prstGeom prst="rect">
            <a:avLst/>
          </a:prstGeom>
          <a:noFill/>
        </p:spPr>
      </p:pic>
      <p:pic>
        <p:nvPicPr>
          <p:cNvPr id="1027" name="Picture 3" descr="C:\Documents and Settings\Юзер\Рабочий стол\фото детей\IMG_042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1571612"/>
            <a:ext cx="2952570" cy="22145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315</TotalTime>
  <Words>176</Words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Открытая</vt:lpstr>
      <vt:lpstr>Слайд 1</vt:lpstr>
      <vt:lpstr>Как красиво здесь в саду Если ты войдешь, точно в сказку попадешь</vt:lpstr>
      <vt:lpstr>Слайд 3</vt:lpstr>
      <vt:lpstr>Слайд 4</vt:lpstr>
      <vt:lpstr>Музыкальный зал </vt:lpstr>
      <vt:lpstr> Физкультурный зал </vt:lpstr>
      <vt:lpstr> Группы детского сада Моя группа –мой дом </vt:lpstr>
      <vt:lpstr>Слайд 8</vt:lpstr>
      <vt:lpstr>       Прогулка в детском саду 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Света</cp:lastModifiedBy>
  <cp:revision>39</cp:revision>
  <dcterms:modified xsi:type="dcterms:W3CDTF">2013-02-28T16:04:45Z</dcterms:modified>
</cp:coreProperties>
</file>