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CF6C-F1DE-42FC-9BFD-07081BB62598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CA9F-129E-44AF-80A7-C07CB4451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95DFE0-0101-4E72-997A-5C3718DBC4C8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76F857-F45E-4DB6-8698-1B9FE1D39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1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E79F7079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1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0BC2A9DC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7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F454B85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0FA5F36F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2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26AC575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3A3E6566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26DD1739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ECF91E3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7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1D6BEC1B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64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BD39089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1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86302B0F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2763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4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09CCBB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F6CF417D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84C928EB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8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723615B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97FE7217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E4B77565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0901938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18</Slides>
  <Notes>0</Notes>
  <HiddenSlides>0</HiddenSlides>
  <MMClips>18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</dc:creator>
  <cp:lastModifiedBy>!!!</cp:lastModifiedBy>
  <cp:revision>6</cp:revision>
  <dcterms:created xsi:type="dcterms:W3CDTF">2014-01-09T19:43:05Z</dcterms:created>
  <dcterms:modified xsi:type="dcterms:W3CDTF">2014-01-29T17:29:16Z</dcterms:modified>
</cp:coreProperties>
</file>