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altLang="en-US" sz="6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Моя семья - моё богатство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76099" y="4526712"/>
            <a:ext cx="7390543" cy="1655762"/>
          </a:xfrm>
        </p:spPr>
        <p:txBody>
          <a:bodyPr>
            <a:normAutofit fontScale="92500"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</a:rPr>
              <a:t>Название работы</a:t>
            </a:r>
            <a:r>
              <a:rPr lang="ru-RU" sz="3600" smtClean="0">
                <a:solidFill>
                  <a:srgbClr val="7030A0"/>
                </a:solidFill>
              </a:rPr>
              <a:t>: </a:t>
            </a:r>
            <a:r>
              <a:rPr lang="ru-RU" sz="3600" smtClean="0">
                <a:solidFill>
                  <a:srgbClr val="7030A0"/>
                </a:solidFill>
              </a:rPr>
              <a:t>«</a:t>
            </a:r>
            <a:r>
              <a:rPr lang="ru-RU" sz="3600" dirty="0" smtClean="0">
                <a:solidFill>
                  <a:srgbClr val="7030A0"/>
                </a:solidFill>
              </a:rPr>
              <a:t>Книга </a:t>
            </a:r>
            <a:r>
              <a:rPr lang="ru-RU" sz="3600" dirty="0" smtClean="0">
                <a:solidFill>
                  <a:srgbClr val="7030A0"/>
                </a:solidFill>
              </a:rPr>
              <a:t>нашей семьи»</a:t>
            </a:r>
          </a:p>
          <a:p>
            <a:r>
              <a:rPr lang="ru-RU" dirty="0" smtClean="0"/>
              <a:t> авторы: Семья </a:t>
            </a:r>
            <a:r>
              <a:rPr lang="ru-RU" dirty="0" smtClean="0"/>
              <a:t>Маловых </a:t>
            </a:r>
          </a:p>
          <a:p>
            <a:r>
              <a:rPr lang="ru-RU" dirty="0" smtClean="0"/>
              <a:t>МБДОУ»Детский сад №29»</a:t>
            </a:r>
            <a:endParaRPr lang="ru-RU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880859" y="3727807"/>
            <a:ext cx="8195310" cy="25993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6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13665"/>
            <a:ext cx="10515600" cy="1938655"/>
          </a:xfrm>
        </p:spPr>
        <p:txBody>
          <a:bodyPr>
            <a:normAutofit/>
          </a:bodyPr>
          <a:lstStyle/>
          <a:p>
            <a:r>
              <a:rPr lang="ru-RU" altLang="en-US" sz="2400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— это самое важное, что есть в мире. Если у вас нет семьи, считайте, что у вас нет ничего. Семья — это самые прочные узы всей вашей жизни.</a:t>
            </a:r>
            <a:r>
              <a:rPr lang="ru-RU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/>
            </a:r>
            <a:br>
              <a:rPr lang="ru-RU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en-US" sz="2400">
                <a:sym typeface="+mn-ea"/>
              </a:rPr>
              <a:t/>
            </a:r>
            <a:br>
              <a:rPr lang="ru-RU" altLang="en-US" sz="2400">
                <a:sym typeface="+mn-ea"/>
              </a:rPr>
            </a:br>
            <a:r>
              <a:rPr lang="ru-RU" altLang="en-US" sz="2400">
                <a:sym typeface="+mn-ea"/>
              </a:rPr>
              <a:t>Джонни Депп</a:t>
            </a:r>
          </a:p>
        </p:txBody>
      </p:sp>
      <p:pic>
        <p:nvPicPr>
          <p:cNvPr id="6" name="Замещающее содержимое 5" descr="IMG_20180806_21254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27" r="704" b="13872"/>
          <a:stretch>
            <a:fillRect/>
          </a:stretch>
        </p:blipFill>
        <p:spPr>
          <a:xfrm>
            <a:off x="4472305" y="1320165"/>
            <a:ext cx="5567045" cy="54463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365125"/>
            <a:ext cx="10788650" cy="1751965"/>
          </a:xfrm>
        </p:spPr>
        <p:txBody>
          <a:bodyPr>
            <a:normAutofit fontScale="90000"/>
          </a:bodyPr>
          <a:lstStyle/>
          <a:p>
            <a:r>
              <a:rPr lang="ru-RU" altLang="en-US" sz="2800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В семейной жизни надо считаться с мыслями, убеждениями, чувствами, стремлениями любимого человека. Храня свое достоинство, надо уметь уступать друг другу.</a:t>
            </a:r>
            <a:r>
              <a:rPr lang="ru-RU" altLang="en-US" sz="2400">
                <a:sym typeface="+mn-ea"/>
              </a:rPr>
              <a:t/>
            </a:r>
            <a:br>
              <a:rPr lang="ru-RU" altLang="en-US" sz="2400">
                <a:sym typeface="+mn-ea"/>
              </a:rPr>
            </a:br>
            <a:r>
              <a:rPr lang="ru-RU" altLang="en-US" sz="2400">
                <a:sym typeface="+mn-ea"/>
              </a:rPr>
              <a:t>В. А. Сухомлинский</a:t>
            </a:r>
            <a:endParaRPr lang="ru-RU" altLang="en-US" sz="2400"/>
          </a:p>
        </p:txBody>
      </p:sp>
      <p:pic>
        <p:nvPicPr>
          <p:cNvPr id="6" name="Замещающее содержимое 5" descr="IMG_20191124_080934_39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1360" y="1464310"/>
            <a:ext cx="5288915" cy="52889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Моя семья - моё богатство!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602740" y="1834515"/>
            <a:ext cx="915924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Black" panose="020B0A04020102020204" charset="0"/>
                <a:ea typeface="SimSun" panose="02010600030101010101" pitchFamily="2" charset="-122"/>
              </a:rPr>
              <a:t>Семья - это самое дорогое, что есть у человека. Конечно, приходится приложить массу усилий и труда, чтобы близкие  люди были счастливы. Но каждый знает, что все трудности легче преодолевать в семье, лишь она даст чувство полного счастья, тепла и уверенности в завтрашнем дне. Я очень люблю свою семью!</a:t>
            </a:r>
            <a:endParaRPr lang="en-US" altLang="en-US" sz="2800" b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 Black" panose="020B0A0402010202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8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Авторы:  Малова Екатерина Алексеевна</a:t>
            </a:r>
          </a:p>
          <a:p>
            <a:pPr>
              <a:buNone/>
            </a:pPr>
            <a:r>
              <a:rPr lang="ru-RU" dirty="0" smtClean="0"/>
              <a:t>                 Малов  Алексей Александрович</a:t>
            </a:r>
          </a:p>
          <a:p>
            <a:pPr>
              <a:buNone/>
            </a:pPr>
            <a:r>
              <a:rPr lang="ru-RU" dirty="0" smtClean="0"/>
              <a:t>                 Малова  	Анастасия, Дарья и Марианна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205" y="457200"/>
            <a:ext cx="5144770" cy="833755"/>
          </a:xfrm>
        </p:spPr>
        <p:txBody>
          <a:bodyPr>
            <a:normAutofit fontScale="90000"/>
          </a:bodyPr>
          <a:lstStyle/>
          <a:p>
            <a:r>
              <a:rPr lang="ru-RU" altLang="en-US" sz="4400" b="1"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Что же такое семья?</a:t>
            </a:r>
            <a:endParaRPr lang="ru-RU" altLang="en-US" sz="440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half" idx="2"/>
          </p:nvPr>
        </p:nvSpPr>
        <p:spPr>
          <a:xfrm>
            <a:off x="710565" y="1290955"/>
            <a:ext cx="4061460" cy="4578350"/>
          </a:xfrm>
        </p:spPr>
        <p:txBody>
          <a:bodyPr/>
          <a:lstStyle/>
          <a:p>
            <a:r>
              <a:rPr lang="ru-RU" sz="2400" dirty="0" smtClean="0"/>
              <a:t>Что такое семья?</a:t>
            </a:r>
          </a:p>
          <a:p>
            <a:r>
              <a:rPr lang="ru-RU" sz="2400" dirty="0" smtClean="0"/>
              <a:t> Слово, понятное всем, как “хлеб” и “вода”. О каждой семье можно написать интересную книгу. Представьте, что такая книга в нашей </a:t>
            </a:r>
            <a:r>
              <a:rPr lang="ru-RU" sz="2400" dirty="0" smtClean="0">
                <a:solidFill>
                  <a:srgbClr val="FF0000"/>
                </a:solidFill>
              </a:rPr>
              <a:t>семье Маловых </a:t>
            </a:r>
            <a:r>
              <a:rPr lang="ru-RU" sz="2400" dirty="0" smtClean="0"/>
              <a:t>уже  есть. А называется она </a:t>
            </a:r>
            <a:r>
              <a:rPr lang="ru-RU" sz="2400" b="1" dirty="0" smtClean="0"/>
              <a:t>«Главное в жизни- семья»</a:t>
            </a:r>
            <a:endParaRPr lang="ru-RU" altLang="en-US" sz="2400" b="1" dirty="0"/>
          </a:p>
        </p:txBody>
      </p:sp>
      <p:pic>
        <p:nvPicPr>
          <p:cNvPr id="7" name="Замещающая рамка рисунка 6" descr="катя общая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8045" y="101600"/>
            <a:ext cx="4861560" cy="64827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457200"/>
            <a:ext cx="3931920" cy="876935"/>
          </a:xfrm>
        </p:spPr>
        <p:txBody>
          <a:bodyPr>
            <a:normAutofit/>
          </a:bodyPr>
          <a:lstStyle/>
          <a:p>
            <a:r>
              <a:rPr lang="ru-RU" altLang="en-US" sz="5400" b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Семья-это</a:t>
            </a:r>
            <a:endParaRPr lang="ru-RU" altLang="en-US" sz="5400" b="1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689610" y="1474470"/>
            <a:ext cx="4006850" cy="439483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Семья - это дом, </a:t>
            </a:r>
            <a:br>
              <a:rPr lang="ru-RU" sz="2400" dirty="0" smtClean="0"/>
            </a:br>
            <a:r>
              <a:rPr lang="ru-RU" sz="2400" dirty="0" smtClean="0"/>
              <a:t>Где тепло и уют, </a:t>
            </a:r>
            <a:br>
              <a:rPr lang="ru-RU" sz="2400" dirty="0" smtClean="0"/>
            </a:br>
            <a:r>
              <a:rPr lang="ru-RU" sz="2400" dirty="0" smtClean="0"/>
              <a:t>Где любят тебя, </a:t>
            </a:r>
            <a:br>
              <a:rPr lang="ru-RU" sz="2400" dirty="0" smtClean="0"/>
            </a:br>
            <a:r>
              <a:rPr lang="ru-RU" sz="2400" dirty="0" smtClean="0"/>
              <a:t>И, конечно же, ждут. </a:t>
            </a:r>
            <a:br>
              <a:rPr lang="ru-RU" sz="2400" dirty="0" smtClean="0"/>
            </a:br>
            <a:r>
              <a:rPr lang="ru-RU" sz="2400" dirty="0" smtClean="0"/>
              <a:t>Семья - это те, </a:t>
            </a:r>
            <a:br>
              <a:rPr lang="ru-RU" sz="2400" dirty="0" smtClean="0"/>
            </a:br>
            <a:r>
              <a:rPr lang="ru-RU" sz="2400" dirty="0" smtClean="0"/>
              <a:t>Без кого мы не можем, </a:t>
            </a:r>
            <a:br>
              <a:rPr lang="ru-RU" sz="2400" dirty="0" smtClean="0"/>
            </a:br>
            <a:r>
              <a:rPr lang="ru-RU" sz="2400" dirty="0" smtClean="0"/>
              <a:t>Они нам всех ближе, </a:t>
            </a:r>
            <a:br>
              <a:rPr lang="ru-RU" sz="2400" dirty="0" smtClean="0"/>
            </a:br>
            <a:r>
              <a:rPr lang="ru-RU" sz="2400" dirty="0" smtClean="0"/>
              <a:t>Родней и дороже. </a:t>
            </a:r>
            <a:br>
              <a:rPr lang="ru-RU" sz="2400" dirty="0" smtClean="0"/>
            </a:br>
            <a:r>
              <a:rPr lang="ru-RU" sz="2400" dirty="0" smtClean="0"/>
              <a:t>Семья - это радость </a:t>
            </a:r>
            <a:br>
              <a:rPr lang="ru-RU" sz="2400" dirty="0" smtClean="0"/>
            </a:br>
            <a:r>
              <a:rPr lang="ru-RU" sz="2400" dirty="0" smtClean="0"/>
              <a:t>Улыбок и встреч, </a:t>
            </a:r>
            <a:br>
              <a:rPr lang="ru-RU" sz="2400" dirty="0" smtClean="0"/>
            </a:br>
            <a:r>
              <a:rPr lang="ru-RU" sz="2400" dirty="0" smtClean="0"/>
              <a:t>Которые надо, </a:t>
            </a:r>
            <a:br>
              <a:rPr lang="ru-RU" sz="2400" dirty="0" smtClean="0"/>
            </a:br>
            <a:r>
              <a:rPr lang="ru-RU" sz="2400" dirty="0" smtClean="0"/>
              <a:t>Ценить и беречь. </a:t>
            </a:r>
            <a:br>
              <a:rPr lang="ru-RU" sz="2400" dirty="0" smtClean="0"/>
            </a:br>
            <a:r>
              <a:rPr lang="ru-RU" sz="2400" dirty="0" smtClean="0"/>
              <a:t>Семья - это сердце, </a:t>
            </a:r>
            <a:br>
              <a:rPr lang="ru-RU" sz="2400" dirty="0" smtClean="0"/>
            </a:br>
            <a:r>
              <a:rPr lang="ru-RU" sz="2400" dirty="0" smtClean="0"/>
              <a:t>Согретое счастьем, </a:t>
            </a:r>
            <a:br>
              <a:rPr lang="ru-RU" sz="2400" dirty="0" smtClean="0"/>
            </a:br>
            <a:r>
              <a:rPr lang="ru-RU" sz="2400" dirty="0" smtClean="0"/>
              <a:t>Она создана </a:t>
            </a:r>
            <a:br>
              <a:rPr lang="ru-RU" sz="2400" dirty="0" smtClean="0"/>
            </a:br>
            <a:r>
              <a:rPr lang="ru-RU" sz="2400" dirty="0" smtClean="0"/>
              <a:t>Наивысшею властью. </a:t>
            </a:r>
            <a:endParaRPr lang="ru-RU" altLang="en-US" sz="2400" dirty="0"/>
          </a:p>
        </p:txBody>
      </p:sp>
      <p:pic>
        <p:nvPicPr>
          <p:cNvPr id="5" name="Замещающая рамка рисунка 4" descr="катя общая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909" r="1049" b="3886"/>
          <a:stretch>
            <a:fillRect/>
          </a:stretch>
        </p:blipFill>
        <p:spPr>
          <a:xfrm>
            <a:off x="5567045" y="439420"/>
            <a:ext cx="4992370" cy="5979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555" y="1336040"/>
            <a:ext cx="4436745" cy="3432175"/>
          </a:xfrm>
        </p:spPr>
        <p:txBody>
          <a:bodyPr>
            <a:normAutofit/>
          </a:bodyPr>
          <a:lstStyle/>
          <a:p>
            <a:r>
              <a:rPr lang="ru-RU" altLang="en-US" sz="2800">
                <a:latin typeface="+mn-lt"/>
                <a:cs typeface="+mn-lt"/>
                <a:sym typeface="+mn-ea"/>
              </a:rPr>
              <a:t>Семья - это не просто люди, живущие рядом. Это близкие люди, которые сплочены чувствами, интересами, идеалами, отношением к жизни!</a:t>
            </a:r>
            <a:endParaRPr lang="ru-RU" altLang="en-US" sz="2800">
              <a:latin typeface="+mn-lt"/>
              <a:cs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555" y="1551305"/>
            <a:ext cx="4438650" cy="30022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Замещающая рамка рисунка 7" descr="катя общая 3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611" t="20602" r="13076"/>
          <a:stretch>
            <a:fillRect/>
          </a:stretch>
        </p:blipFill>
        <p:spPr>
          <a:xfrm>
            <a:off x="5051425" y="678180"/>
            <a:ext cx="6931025" cy="5372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" y="146685"/>
            <a:ext cx="4371975" cy="557022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счастье, любовь и удача,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летом поездки на дачу.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праздник, семейные даты,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Подарки, покупки, приятные траты.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Рождение детей, первый шаг, первый лепет,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Мечты о хорошем, волнение и трепет.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труд, друг о друге забота,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много домашней работы.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важно!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Семья – это сложно!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Но счастливо жить одному невозможно!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Всегда будьте вместе, любовь берегите,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Обиды и ссоры подальше гоните,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Хочу, чтоб про нас говорили друзья:</a:t>
            </a: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1400" b="1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Какая хорошая Ваша семья!</a:t>
            </a:r>
          </a:p>
        </p:txBody>
      </p:sp>
      <p:pic>
        <p:nvPicPr>
          <p:cNvPr id="7" name="Замещающая рамка рисунка 6" descr="катя общая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772025" y="900430"/>
            <a:ext cx="7080250" cy="47205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68045"/>
          </a:xfrm>
        </p:spPr>
        <p:txBody>
          <a:bodyPr>
            <a:normAutofit/>
          </a:bodyPr>
          <a:lstStyle/>
          <a:p>
            <a:pPr algn="ctr"/>
            <a:r>
              <a:rPr lang="ru-RU" altLang="en-US" sz="48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Наши родные и любимые</a:t>
            </a:r>
            <a:endParaRPr lang="ru-RU" altLang="en-US" sz="480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840105" y="1016000"/>
            <a:ext cx="5157470" cy="1718310"/>
          </a:xfrm>
        </p:spPr>
        <p:txBody>
          <a:bodyPr>
            <a:normAutofit lnSpcReduction="10000"/>
          </a:bodyPr>
          <a:lstStyle/>
          <a:p>
            <a:r>
              <a:rPr lang="ru-RU" altLang="en-US">
                <a:solidFill>
                  <a:srgbClr val="7030A0"/>
                </a:solidFill>
                <a:sym typeface="+mn-ea"/>
              </a:rPr>
              <a:t>Кто любить не устает,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>
                <a:solidFill>
                  <a:srgbClr val="7030A0"/>
                </a:solidFill>
                <a:sym typeface="+mn-ea"/>
              </a:rPr>
              <a:t>Пироги для нас печет,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>
                <a:solidFill>
                  <a:srgbClr val="7030A0"/>
                </a:solidFill>
                <a:sym typeface="+mn-ea"/>
              </a:rPr>
              <a:t>Вкусные оладушки?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>
                <a:solidFill>
                  <a:srgbClr val="7030A0"/>
                </a:solidFill>
                <a:sym typeface="+mn-ea"/>
              </a:rPr>
              <a:t>Это наша… (бабушка)</a:t>
            </a:r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3"/>
          </p:nvPr>
        </p:nvSpPr>
        <p:spPr>
          <a:xfrm>
            <a:off x="6172200" y="1092200"/>
            <a:ext cx="5183505" cy="1739900"/>
          </a:xfrm>
        </p:spPr>
        <p:txBody>
          <a:bodyPr>
            <a:normAutofit lnSpcReduction="10000"/>
          </a:bodyPr>
          <a:lstStyle/>
          <a:p>
            <a:r>
              <a:rPr lang="ru-RU" altLang="en-US">
                <a:solidFill>
                  <a:srgbClr val="7030A0"/>
                </a:solidFill>
                <a:sym typeface="+mn-ea"/>
              </a:rPr>
              <a:t>Он научит вас трудиться,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>
                <a:solidFill>
                  <a:srgbClr val="7030A0"/>
                </a:solidFill>
                <a:sym typeface="+mn-ea"/>
              </a:rPr>
              <a:t>От души повеселиться,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>
                <a:solidFill>
                  <a:srgbClr val="7030A0"/>
                </a:solidFill>
                <a:sym typeface="+mn-ea"/>
              </a:rPr>
              <a:t>Всем ребятам он пример —</a:t>
            </a:r>
            <a:endParaRPr lang="ru-RU" altLang="en-US">
              <a:solidFill>
                <a:srgbClr val="7030A0"/>
              </a:solidFill>
            </a:endParaRPr>
          </a:p>
          <a:p>
            <a:r>
              <a:rPr lang="ru-RU" altLang="en-US">
                <a:solidFill>
                  <a:srgbClr val="7030A0"/>
                </a:solidFill>
                <a:sym typeface="+mn-ea"/>
              </a:rPr>
              <a:t>Наш родной любимый … (дед)</a:t>
            </a:r>
            <a:endParaRPr lang="ru-RU" altLang="en-US"/>
          </a:p>
        </p:txBody>
      </p:sp>
      <p:pic>
        <p:nvPicPr>
          <p:cNvPr id="10" name="Замещающее содержимое 9" descr="бабушки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0105" y="2919730"/>
            <a:ext cx="4938395" cy="3292475"/>
          </a:xfrm>
          <a:prstGeom prst="rect">
            <a:avLst/>
          </a:prstGeom>
        </p:spPr>
      </p:pic>
      <p:pic>
        <p:nvPicPr>
          <p:cNvPr id="8" name="Замещающее содержимое 1" descr="IMG_20190903_13474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919730"/>
            <a:ext cx="4909820" cy="3270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2235" cy="1461135"/>
          </a:xfrm>
        </p:spPr>
        <p:txBody>
          <a:bodyPr>
            <a:normAutofit/>
          </a:bodyPr>
          <a:lstStyle/>
          <a:p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Кто милее всех на свете?</a:t>
            </a:r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24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Кого любят очень дети?</a:t>
            </a:r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24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На вопрос отвечу прямо:</a:t>
            </a:r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24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24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— Всех милее наша... (мама)</a:t>
            </a:r>
            <a:endParaRPr lang="ru-RU" altLang="en-US" sz="2400" b="1">
              <a:latin typeface="+mn-lt"/>
              <a:cs typeface="+mn-lt"/>
            </a:endParaRPr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>
          <a:xfrm>
            <a:off x="6172200" y="4881245"/>
            <a:ext cx="5181600" cy="185229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b="1">
                <a:solidFill>
                  <a:srgbClr val="7030A0"/>
                </a:solidFill>
                <a:sym typeface="+mn-ea"/>
              </a:rPr>
              <a:t>Кто же трудную работу</a:t>
            </a:r>
            <a:endParaRPr lang="ru-RU" altLang="en-US" sz="2400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altLang="en-US" sz="2400" b="1">
                <a:solidFill>
                  <a:srgbClr val="7030A0"/>
                </a:solidFill>
                <a:sym typeface="+mn-ea"/>
              </a:rPr>
              <a:t>Может делать по субботам? —</a:t>
            </a:r>
            <a:endParaRPr lang="ru-RU" altLang="en-US" sz="2400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altLang="en-US" sz="2400" b="1">
                <a:solidFill>
                  <a:srgbClr val="7030A0"/>
                </a:solidFill>
                <a:sym typeface="+mn-ea"/>
              </a:rPr>
              <a:t>С топором, пилой, лопатой</a:t>
            </a:r>
            <a:endParaRPr lang="ru-RU" altLang="en-US" sz="2400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altLang="en-US" sz="2400" b="1">
                <a:solidFill>
                  <a:srgbClr val="7030A0"/>
                </a:solidFill>
                <a:sym typeface="+mn-ea"/>
              </a:rPr>
              <a:t>Строит, трудится наш... (папа)</a:t>
            </a:r>
            <a:endParaRPr lang="ru-RU" altLang="en-US" sz="2400" b="1"/>
          </a:p>
        </p:txBody>
      </p:sp>
      <p:pic>
        <p:nvPicPr>
          <p:cNvPr id="10" name="Замещающее содержимое 6" descr="IMG_20191203_215038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8560" y="1858010"/>
            <a:ext cx="3714750" cy="4188460"/>
          </a:xfrm>
          <a:prstGeom prst="rect">
            <a:avLst/>
          </a:prstGeom>
        </p:spPr>
      </p:pic>
      <p:pic>
        <p:nvPicPr>
          <p:cNvPr id="11" name="Замещающее содержимое 10" descr="IMG_20180806_212541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5440" r="2384" b="7808"/>
          <a:stretch>
            <a:fillRect/>
          </a:stretch>
        </p:blipFill>
        <p:spPr>
          <a:xfrm>
            <a:off x="6541135" y="271145"/>
            <a:ext cx="3847465" cy="45389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6550" y="365125"/>
            <a:ext cx="4217670" cy="4479290"/>
          </a:xfrm>
        </p:spPr>
        <p:txBody>
          <a:bodyPr/>
          <a:lstStyle/>
          <a:p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Что тебе сказать, не знаю.</a:t>
            </a: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Если нет тебя — скучаю,</a:t>
            </a: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Улыбаюсь — рядом ты.</a:t>
            </a: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Ты и я — мы три …</a:t>
            </a: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  <a:t/>
            </a:r>
            <a:br>
              <a:rPr lang="ru-RU" altLang="en-US" sz="3200" b="1">
                <a:solidFill>
                  <a:srgbClr val="7030A0"/>
                </a:solidFill>
                <a:latin typeface="+mn-lt"/>
                <a:cs typeface="+mn-lt"/>
              </a:rPr>
            </a:br>
            <a:r>
              <a:rPr lang="ru-RU" altLang="en-US" sz="3200" b="1">
                <a:solidFill>
                  <a:srgbClr val="7030A0"/>
                </a:solidFill>
                <a:latin typeface="+mn-lt"/>
                <a:cs typeface="+mn-lt"/>
                <a:sym typeface="+mn-ea"/>
              </a:rPr>
              <a:t>(сестры)</a:t>
            </a:r>
            <a:endParaRPr lang="ru-RU" altLang="en-US" sz="3200" b="1">
              <a:latin typeface="+mn-lt"/>
              <a:cs typeface="+mn-lt"/>
            </a:endParaRPr>
          </a:p>
        </p:txBody>
      </p:sp>
      <p:pic>
        <p:nvPicPr>
          <p:cNvPr id="8" name="Замещающее содержимое 7" descr="IMG_20200318_120522_124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2230" y="368935"/>
            <a:ext cx="6213475" cy="6209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299720"/>
            <a:ext cx="10821035" cy="1739900"/>
          </a:xfrm>
        </p:spPr>
        <p:txBody>
          <a:bodyPr>
            <a:normAutofit fontScale="90000"/>
          </a:bodyPr>
          <a:lstStyle/>
          <a:p>
            <a:r>
              <a:rPr lang="ru-RU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Счастлив тот, кто счастлив у себя дома.</a:t>
            </a:r>
            <a:r>
              <a:rPr lang="ru-RU" altLang="en-US">
                <a:sym typeface="+mn-ea"/>
              </a:rPr>
              <a:t/>
            </a:r>
            <a:br>
              <a:rPr lang="ru-RU" altLang="en-US">
                <a:sym typeface="+mn-ea"/>
              </a:rPr>
            </a:br>
            <a:r>
              <a:rPr lang="ru-RU" altLang="en-US" sz="2400">
                <a:sym typeface="+mn-ea"/>
              </a:rPr>
              <a:t/>
            </a:r>
            <a:br>
              <a:rPr lang="ru-RU" altLang="en-US" sz="2400">
                <a:sym typeface="+mn-ea"/>
              </a:rPr>
            </a:br>
            <a:r>
              <a:rPr lang="ru-RU" altLang="en-US" sz="2400">
                <a:sym typeface="+mn-ea"/>
              </a:rPr>
              <a:t>Лев Толстой</a:t>
            </a:r>
          </a:p>
        </p:txBody>
      </p:sp>
      <p:pic>
        <p:nvPicPr>
          <p:cNvPr id="5" name="Замещающее содержимое 4" descr="IMG_20200314_225941_69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73" t="-182" r="-683" b="12586"/>
          <a:stretch>
            <a:fillRect/>
          </a:stretch>
        </p:blipFill>
        <p:spPr>
          <a:xfrm>
            <a:off x="5163820" y="1019810"/>
            <a:ext cx="5181600" cy="56889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346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Моя семья - моё богатство</vt:lpstr>
      <vt:lpstr>Что же такое семья?</vt:lpstr>
      <vt:lpstr>Семья-это</vt:lpstr>
      <vt:lpstr>Семья - это не просто люди, живущие рядом. Это близкие люди, которые сплочены чувствами, интересами, идеалами, отношением к жизни!</vt:lpstr>
      <vt:lpstr>Семья – это счастье, любовь и удача, Семья – это летом поездки на дачу. Семья – это праздник, семейные даты, Подарки, покупки, приятные траты. Рождение детей, первый шаг, первый лепет, Мечты о хорошем, волнение и трепет. Семья – это труд, друг о друге забота, Семья – это много домашней работы. Семья – это важно! Семья – это сложно! Но счастливо жить одному невозможно! Всегда будьте вместе, любовь берегите, Обиды и ссоры подальше гоните, Хочу, чтоб про нас говорили друзья: Какая хорошая Ваша семья!</vt:lpstr>
      <vt:lpstr>Наши родные и любимые</vt:lpstr>
      <vt:lpstr>Кто милее всех на свете? Кого любят очень дети? На вопрос отвечу прямо: — Всех милее наша... (мама)</vt:lpstr>
      <vt:lpstr>Что тебе сказать, не знаю. Если нет тебя — скучаю, Улыбаюсь — рядом ты. Ты и я — мы три … (сестры)</vt:lpstr>
      <vt:lpstr>Счастлив тот, кто счастлив у себя дома.  Лев Толстой</vt:lpstr>
      <vt:lpstr>Семья — это самое важное, что есть в мире. Если у вас нет семьи, считайте, что у вас нет ничего. Семья — это самые прочные узы всей вашей жизни.  Джонни Депп</vt:lpstr>
      <vt:lpstr>В семейной жизни надо считаться с мыслями, убеждениями, чувствами, стремлениями любимого человека. Храня свое достоинство, надо уметь уступать друг другу. В. А. Сухомлинский</vt:lpstr>
      <vt:lpstr>Моя семья - моё богатство!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 - моё богатство</dc:title>
  <dc:creator/>
  <cp:lastModifiedBy>Admin</cp:lastModifiedBy>
  <cp:revision>6</cp:revision>
  <dcterms:created xsi:type="dcterms:W3CDTF">2020-05-26T13:34:00Z</dcterms:created>
  <dcterms:modified xsi:type="dcterms:W3CDTF">2020-05-27T12:03:09Z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1049-11.2.0.9260</vt:lpwstr>
  </property>
</Properties>
</file>