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sldIdLst>
    <p:sldId id="256" r:id="rId2"/>
    <p:sldId id="281" r:id="rId3"/>
    <p:sldId id="258" r:id="rId4"/>
    <p:sldId id="259" r:id="rId5"/>
    <p:sldId id="260" r:id="rId6"/>
    <p:sldId id="261" r:id="rId7"/>
    <p:sldId id="277" r:id="rId8"/>
    <p:sldId id="262" r:id="rId9"/>
    <p:sldId id="264" r:id="rId10"/>
    <p:sldId id="265" r:id="rId11"/>
    <p:sldId id="266" r:id="rId12"/>
    <p:sldId id="267" r:id="rId13"/>
    <p:sldId id="282" r:id="rId14"/>
    <p:sldId id="271" r:id="rId15"/>
    <p:sldId id="285" r:id="rId16"/>
    <p:sldId id="270" r:id="rId17"/>
    <p:sldId id="286" r:id="rId18"/>
    <p:sldId id="272" r:id="rId19"/>
    <p:sldId id="273" r:id="rId20"/>
    <p:sldId id="275" r:id="rId21"/>
    <p:sldId id="287" r:id="rId22"/>
    <p:sldId id="268" r:id="rId23"/>
    <p:sldId id="269" r:id="rId24"/>
    <p:sldId id="280" r:id="rId25"/>
    <p:sldId id="283" r:id="rId26"/>
    <p:sldId id="278" r:id="rId27"/>
    <p:sldId id="284" r:id="rId28"/>
    <p:sldId id="279" r:id="rId29"/>
    <p:sldId id="274" r:id="rId30"/>
    <p:sldId id="288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AF070B"/>
    <a:srgbClr val="A63E10"/>
    <a:srgbClr val="12121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3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07950"/>
            <a:ext cx="9101138" cy="6489700"/>
            <a:chOff x="0" y="68"/>
            <a:chExt cx="5733" cy="4088"/>
          </a:xfrm>
        </p:grpSpPr>
        <p:sp>
          <p:nvSpPr>
            <p:cNvPr id="5" name="Line 3"/>
            <p:cNvSpPr>
              <a:spLocks noChangeShapeType="1"/>
            </p:cNvSpPr>
            <p:nvPr/>
          </p:nvSpPr>
          <p:spPr bwMode="hidden">
            <a:xfrm rot="-5400000">
              <a:off x="19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Line 4"/>
            <p:cNvSpPr>
              <a:spLocks noChangeShapeType="1"/>
            </p:cNvSpPr>
            <p:nvPr/>
          </p:nvSpPr>
          <p:spPr bwMode="hidden">
            <a:xfrm rot="-5400000">
              <a:off x="19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hidden">
            <a:xfrm rot="-5400000">
              <a:off x="19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hidden">
            <a:xfrm rot="-5400000">
              <a:off x="19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hidden">
            <a:xfrm rot="-5400000">
              <a:off x="19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hidden">
            <a:xfrm rot="-5400000">
              <a:off x="19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hidden">
            <a:xfrm rot="-5400000">
              <a:off x="19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hidden">
            <a:xfrm rot="-5400000">
              <a:off x="19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hidden">
            <a:xfrm>
              <a:off x="483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hidden">
            <a:xfrm>
              <a:off x="984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hidden">
            <a:xfrm>
              <a:off x="984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hidden">
            <a:xfrm>
              <a:off x="483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hidden">
            <a:xfrm rot="-5400000">
              <a:off x="734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16"/>
            <p:cNvSpPr>
              <a:spLocks noChangeShapeType="1"/>
            </p:cNvSpPr>
            <p:nvPr/>
          </p:nvSpPr>
          <p:spPr bwMode="hidden">
            <a:xfrm rot="-5400000">
              <a:off x="1263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Line 17"/>
            <p:cNvSpPr>
              <a:spLocks noChangeShapeType="1"/>
            </p:cNvSpPr>
            <p:nvPr/>
          </p:nvSpPr>
          <p:spPr bwMode="hidden">
            <a:xfrm rot="-5400000">
              <a:off x="1263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Line 18"/>
            <p:cNvSpPr>
              <a:spLocks noChangeShapeType="1"/>
            </p:cNvSpPr>
            <p:nvPr/>
          </p:nvSpPr>
          <p:spPr bwMode="hidden">
            <a:xfrm rot="-5400000">
              <a:off x="734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Line 19"/>
            <p:cNvSpPr>
              <a:spLocks noChangeShapeType="1"/>
            </p:cNvSpPr>
            <p:nvPr/>
          </p:nvSpPr>
          <p:spPr bwMode="hidden">
            <a:xfrm>
              <a:off x="483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Line 20"/>
            <p:cNvSpPr>
              <a:spLocks noChangeShapeType="1"/>
            </p:cNvSpPr>
            <p:nvPr/>
          </p:nvSpPr>
          <p:spPr bwMode="hidden">
            <a:xfrm>
              <a:off x="984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Line 21"/>
            <p:cNvSpPr>
              <a:spLocks noChangeShapeType="1"/>
            </p:cNvSpPr>
            <p:nvPr/>
          </p:nvSpPr>
          <p:spPr bwMode="hidden">
            <a:xfrm>
              <a:off x="984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Line 22"/>
            <p:cNvSpPr>
              <a:spLocks noChangeShapeType="1"/>
            </p:cNvSpPr>
            <p:nvPr/>
          </p:nvSpPr>
          <p:spPr bwMode="hidden">
            <a:xfrm>
              <a:off x="483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Line 23"/>
            <p:cNvSpPr>
              <a:spLocks noChangeShapeType="1"/>
            </p:cNvSpPr>
            <p:nvPr/>
          </p:nvSpPr>
          <p:spPr bwMode="hidden">
            <a:xfrm rot="-5400000">
              <a:off x="734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Line 24"/>
            <p:cNvSpPr>
              <a:spLocks noChangeShapeType="1"/>
            </p:cNvSpPr>
            <p:nvPr/>
          </p:nvSpPr>
          <p:spPr bwMode="hidden">
            <a:xfrm rot="-5400000">
              <a:off x="1263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Line 25"/>
            <p:cNvSpPr>
              <a:spLocks noChangeShapeType="1"/>
            </p:cNvSpPr>
            <p:nvPr/>
          </p:nvSpPr>
          <p:spPr bwMode="hidden">
            <a:xfrm rot="-5400000">
              <a:off x="1263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Line 26"/>
            <p:cNvSpPr>
              <a:spLocks noChangeShapeType="1"/>
            </p:cNvSpPr>
            <p:nvPr/>
          </p:nvSpPr>
          <p:spPr bwMode="hidden">
            <a:xfrm rot="-5400000">
              <a:off x="734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Line 27"/>
            <p:cNvSpPr>
              <a:spLocks noChangeShapeType="1"/>
            </p:cNvSpPr>
            <p:nvPr/>
          </p:nvSpPr>
          <p:spPr bwMode="hidden">
            <a:xfrm>
              <a:off x="483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Line 28"/>
            <p:cNvSpPr>
              <a:spLocks noChangeShapeType="1"/>
            </p:cNvSpPr>
            <p:nvPr/>
          </p:nvSpPr>
          <p:spPr bwMode="hidden">
            <a:xfrm>
              <a:off x="984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Line 29"/>
            <p:cNvSpPr>
              <a:spLocks noChangeShapeType="1"/>
            </p:cNvSpPr>
            <p:nvPr/>
          </p:nvSpPr>
          <p:spPr bwMode="hidden">
            <a:xfrm>
              <a:off x="984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Line 30"/>
            <p:cNvSpPr>
              <a:spLocks noChangeShapeType="1"/>
            </p:cNvSpPr>
            <p:nvPr/>
          </p:nvSpPr>
          <p:spPr bwMode="hidden">
            <a:xfrm>
              <a:off x="483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Line 31"/>
            <p:cNvSpPr>
              <a:spLocks noChangeShapeType="1"/>
            </p:cNvSpPr>
            <p:nvPr/>
          </p:nvSpPr>
          <p:spPr bwMode="hidden">
            <a:xfrm rot="-5400000">
              <a:off x="734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Line 32"/>
            <p:cNvSpPr>
              <a:spLocks noChangeShapeType="1"/>
            </p:cNvSpPr>
            <p:nvPr/>
          </p:nvSpPr>
          <p:spPr bwMode="hidden">
            <a:xfrm rot="-5400000">
              <a:off x="1263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Line 33"/>
            <p:cNvSpPr>
              <a:spLocks noChangeShapeType="1"/>
            </p:cNvSpPr>
            <p:nvPr/>
          </p:nvSpPr>
          <p:spPr bwMode="hidden">
            <a:xfrm rot="-5400000">
              <a:off x="1263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Line 34"/>
            <p:cNvSpPr>
              <a:spLocks noChangeShapeType="1"/>
            </p:cNvSpPr>
            <p:nvPr/>
          </p:nvSpPr>
          <p:spPr bwMode="hidden">
            <a:xfrm rot="-5400000">
              <a:off x="734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7" name="Line 35"/>
            <p:cNvSpPr>
              <a:spLocks noChangeShapeType="1"/>
            </p:cNvSpPr>
            <p:nvPr/>
          </p:nvSpPr>
          <p:spPr bwMode="hidden">
            <a:xfrm>
              <a:off x="483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8" name="Line 36"/>
            <p:cNvSpPr>
              <a:spLocks noChangeShapeType="1"/>
            </p:cNvSpPr>
            <p:nvPr/>
          </p:nvSpPr>
          <p:spPr bwMode="hidden">
            <a:xfrm>
              <a:off x="984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" name="Line 37"/>
            <p:cNvSpPr>
              <a:spLocks noChangeShapeType="1"/>
            </p:cNvSpPr>
            <p:nvPr/>
          </p:nvSpPr>
          <p:spPr bwMode="hidden">
            <a:xfrm>
              <a:off x="984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0" name="Line 38"/>
            <p:cNvSpPr>
              <a:spLocks noChangeShapeType="1"/>
            </p:cNvSpPr>
            <p:nvPr/>
          </p:nvSpPr>
          <p:spPr bwMode="hidden">
            <a:xfrm>
              <a:off x="483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1" name="Line 39"/>
            <p:cNvSpPr>
              <a:spLocks noChangeShapeType="1"/>
            </p:cNvSpPr>
            <p:nvPr/>
          </p:nvSpPr>
          <p:spPr bwMode="hidden">
            <a:xfrm rot="-5400000">
              <a:off x="734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2" name="Line 40"/>
            <p:cNvSpPr>
              <a:spLocks noChangeShapeType="1"/>
            </p:cNvSpPr>
            <p:nvPr/>
          </p:nvSpPr>
          <p:spPr bwMode="hidden">
            <a:xfrm rot="-5400000">
              <a:off x="1263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3" name="Line 41"/>
            <p:cNvSpPr>
              <a:spLocks noChangeShapeType="1"/>
            </p:cNvSpPr>
            <p:nvPr/>
          </p:nvSpPr>
          <p:spPr bwMode="hidden">
            <a:xfrm rot="-5400000">
              <a:off x="1263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4" name="Line 42"/>
            <p:cNvSpPr>
              <a:spLocks noChangeShapeType="1"/>
            </p:cNvSpPr>
            <p:nvPr/>
          </p:nvSpPr>
          <p:spPr bwMode="hidden">
            <a:xfrm rot="-5400000">
              <a:off x="734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5" name="Line 43"/>
            <p:cNvSpPr>
              <a:spLocks noChangeShapeType="1"/>
            </p:cNvSpPr>
            <p:nvPr/>
          </p:nvSpPr>
          <p:spPr bwMode="hidden">
            <a:xfrm>
              <a:off x="1551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6" name="Line 44"/>
            <p:cNvSpPr>
              <a:spLocks noChangeShapeType="1"/>
            </p:cNvSpPr>
            <p:nvPr/>
          </p:nvSpPr>
          <p:spPr bwMode="hidden">
            <a:xfrm>
              <a:off x="2052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7" name="Line 45"/>
            <p:cNvSpPr>
              <a:spLocks noChangeShapeType="1"/>
            </p:cNvSpPr>
            <p:nvPr/>
          </p:nvSpPr>
          <p:spPr bwMode="hidden">
            <a:xfrm>
              <a:off x="2052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" name="Line 46"/>
            <p:cNvSpPr>
              <a:spLocks noChangeShapeType="1"/>
            </p:cNvSpPr>
            <p:nvPr/>
          </p:nvSpPr>
          <p:spPr bwMode="hidden">
            <a:xfrm>
              <a:off x="1551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9" name="Line 47"/>
            <p:cNvSpPr>
              <a:spLocks noChangeShapeType="1"/>
            </p:cNvSpPr>
            <p:nvPr/>
          </p:nvSpPr>
          <p:spPr bwMode="hidden">
            <a:xfrm rot="-5400000">
              <a:off x="1802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0" name="Line 48"/>
            <p:cNvSpPr>
              <a:spLocks noChangeShapeType="1"/>
            </p:cNvSpPr>
            <p:nvPr/>
          </p:nvSpPr>
          <p:spPr bwMode="hidden">
            <a:xfrm rot="-5400000">
              <a:off x="2331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" name="Line 49"/>
            <p:cNvSpPr>
              <a:spLocks noChangeShapeType="1"/>
            </p:cNvSpPr>
            <p:nvPr/>
          </p:nvSpPr>
          <p:spPr bwMode="hidden">
            <a:xfrm rot="-5400000">
              <a:off x="2331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2" name="Line 50"/>
            <p:cNvSpPr>
              <a:spLocks noChangeShapeType="1"/>
            </p:cNvSpPr>
            <p:nvPr/>
          </p:nvSpPr>
          <p:spPr bwMode="hidden">
            <a:xfrm rot="-5400000">
              <a:off x="1802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3" name="Line 51"/>
            <p:cNvSpPr>
              <a:spLocks noChangeShapeType="1"/>
            </p:cNvSpPr>
            <p:nvPr/>
          </p:nvSpPr>
          <p:spPr bwMode="hidden">
            <a:xfrm>
              <a:off x="1551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4" name="Line 52"/>
            <p:cNvSpPr>
              <a:spLocks noChangeShapeType="1"/>
            </p:cNvSpPr>
            <p:nvPr/>
          </p:nvSpPr>
          <p:spPr bwMode="hidden">
            <a:xfrm>
              <a:off x="2052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5" name="Line 53"/>
            <p:cNvSpPr>
              <a:spLocks noChangeShapeType="1"/>
            </p:cNvSpPr>
            <p:nvPr/>
          </p:nvSpPr>
          <p:spPr bwMode="hidden">
            <a:xfrm>
              <a:off x="2052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6" name="Line 54"/>
            <p:cNvSpPr>
              <a:spLocks noChangeShapeType="1"/>
            </p:cNvSpPr>
            <p:nvPr/>
          </p:nvSpPr>
          <p:spPr bwMode="hidden">
            <a:xfrm>
              <a:off x="1551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7" name="Line 55"/>
            <p:cNvSpPr>
              <a:spLocks noChangeShapeType="1"/>
            </p:cNvSpPr>
            <p:nvPr/>
          </p:nvSpPr>
          <p:spPr bwMode="hidden">
            <a:xfrm rot="-5400000">
              <a:off x="1802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8" name="Line 56"/>
            <p:cNvSpPr>
              <a:spLocks noChangeShapeType="1"/>
            </p:cNvSpPr>
            <p:nvPr/>
          </p:nvSpPr>
          <p:spPr bwMode="hidden">
            <a:xfrm rot="-5400000">
              <a:off x="2331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9" name="Line 57"/>
            <p:cNvSpPr>
              <a:spLocks noChangeShapeType="1"/>
            </p:cNvSpPr>
            <p:nvPr/>
          </p:nvSpPr>
          <p:spPr bwMode="hidden">
            <a:xfrm rot="-5400000">
              <a:off x="2331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0" name="Line 58"/>
            <p:cNvSpPr>
              <a:spLocks noChangeShapeType="1"/>
            </p:cNvSpPr>
            <p:nvPr/>
          </p:nvSpPr>
          <p:spPr bwMode="hidden">
            <a:xfrm rot="-5400000">
              <a:off x="1802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1" name="Line 59"/>
            <p:cNvSpPr>
              <a:spLocks noChangeShapeType="1"/>
            </p:cNvSpPr>
            <p:nvPr/>
          </p:nvSpPr>
          <p:spPr bwMode="hidden">
            <a:xfrm>
              <a:off x="1551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2" name="Line 60"/>
            <p:cNvSpPr>
              <a:spLocks noChangeShapeType="1"/>
            </p:cNvSpPr>
            <p:nvPr/>
          </p:nvSpPr>
          <p:spPr bwMode="hidden">
            <a:xfrm>
              <a:off x="2052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3" name="Line 61"/>
            <p:cNvSpPr>
              <a:spLocks noChangeShapeType="1"/>
            </p:cNvSpPr>
            <p:nvPr/>
          </p:nvSpPr>
          <p:spPr bwMode="hidden">
            <a:xfrm>
              <a:off x="2052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4" name="Line 62"/>
            <p:cNvSpPr>
              <a:spLocks noChangeShapeType="1"/>
            </p:cNvSpPr>
            <p:nvPr/>
          </p:nvSpPr>
          <p:spPr bwMode="hidden">
            <a:xfrm>
              <a:off x="1551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5" name="Line 63"/>
            <p:cNvSpPr>
              <a:spLocks noChangeShapeType="1"/>
            </p:cNvSpPr>
            <p:nvPr/>
          </p:nvSpPr>
          <p:spPr bwMode="hidden">
            <a:xfrm rot="-5400000">
              <a:off x="1802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6" name="Line 64"/>
            <p:cNvSpPr>
              <a:spLocks noChangeShapeType="1"/>
            </p:cNvSpPr>
            <p:nvPr/>
          </p:nvSpPr>
          <p:spPr bwMode="hidden">
            <a:xfrm rot="-5400000">
              <a:off x="2331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7" name="Line 65"/>
            <p:cNvSpPr>
              <a:spLocks noChangeShapeType="1"/>
            </p:cNvSpPr>
            <p:nvPr/>
          </p:nvSpPr>
          <p:spPr bwMode="hidden">
            <a:xfrm rot="-5400000">
              <a:off x="2331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8" name="Line 66"/>
            <p:cNvSpPr>
              <a:spLocks noChangeShapeType="1"/>
            </p:cNvSpPr>
            <p:nvPr/>
          </p:nvSpPr>
          <p:spPr bwMode="hidden">
            <a:xfrm rot="-5400000">
              <a:off x="1802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9" name="Line 67"/>
            <p:cNvSpPr>
              <a:spLocks noChangeShapeType="1"/>
            </p:cNvSpPr>
            <p:nvPr/>
          </p:nvSpPr>
          <p:spPr bwMode="hidden">
            <a:xfrm>
              <a:off x="1551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0" name="Line 68"/>
            <p:cNvSpPr>
              <a:spLocks noChangeShapeType="1"/>
            </p:cNvSpPr>
            <p:nvPr/>
          </p:nvSpPr>
          <p:spPr bwMode="hidden">
            <a:xfrm>
              <a:off x="2052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1" name="Line 69"/>
            <p:cNvSpPr>
              <a:spLocks noChangeShapeType="1"/>
            </p:cNvSpPr>
            <p:nvPr/>
          </p:nvSpPr>
          <p:spPr bwMode="hidden">
            <a:xfrm>
              <a:off x="2052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2" name="Line 70"/>
            <p:cNvSpPr>
              <a:spLocks noChangeShapeType="1"/>
            </p:cNvSpPr>
            <p:nvPr/>
          </p:nvSpPr>
          <p:spPr bwMode="hidden">
            <a:xfrm>
              <a:off x="1551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3" name="Line 71"/>
            <p:cNvSpPr>
              <a:spLocks noChangeShapeType="1"/>
            </p:cNvSpPr>
            <p:nvPr/>
          </p:nvSpPr>
          <p:spPr bwMode="hidden">
            <a:xfrm rot="-5400000">
              <a:off x="1802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4" name="Line 72"/>
            <p:cNvSpPr>
              <a:spLocks noChangeShapeType="1"/>
            </p:cNvSpPr>
            <p:nvPr/>
          </p:nvSpPr>
          <p:spPr bwMode="hidden">
            <a:xfrm rot="-5400000">
              <a:off x="2331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5" name="Line 73"/>
            <p:cNvSpPr>
              <a:spLocks noChangeShapeType="1"/>
            </p:cNvSpPr>
            <p:nvPr/>
          </p:nvSpPr>
          <p:spPr bwMode="hidden">
            <a:xfrm rot="-5400000">
              <a:off x="2331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6" name="Line 74"/>
            <p:cNvSpPr>
              <a:spLocks noChangeShapeType="1"/>
            </p:cNvSpPr>
            <p:nvPr/>
          </p:nvSpPr>
          <p:spPr bwMode="hidden">
            <a:xfrm rot="-5400000">
              <a:off x="1802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7" name="Line 75"/>
            <p:cNvSpPr>
              <a:spLocks noChangeShapeType="1"/>
            </p:cNvSpPr>
            <p:nvPr/>
          </p:nvSpPr>
          <p:spPr bwMode="hidden">
            <a:xfrm>
              <a:off x="2619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8" name="Line 76"/>
            <p:cNvSpPr>
              <a:spLocks noChangeShapeType="1"/>
            </p:cNvSpPr>
            <p:nvPr/>
          </p:nvSpPr>
          <p:spPr bwMode="hidden">
            <a:xfrm>
              <a:off x="3120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9" name="Line 77"/>
            <p:cNvSpPr>
              <a:spLocks noChangeShapeType="1"/>
            </p:cNvSpPr>
            <p:nvPr/>
          </p:nvSpPr>
          <p:spPr bwMode="hidden">
            <a:xfrm>
              <a:off x="3120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0" name="Line 78"/>
            <p:cNvSpPr>
              <a:spLocks noChangeShapeType="1"/>
            </p:cNvSpPr>
            <p:nvPr/>
          </p:nvSpPr>
          <p:spPr bwMode="hidden">
            <a:xfrm>
              <a:off x="2619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1" name="Line 79"/>
            <p:cNvSpPr>
              <a:spLocks noChangeShapeType="1"/>
            </p:cNvSpPr>
            <p:nvPr/>
          </p:nvSpPr>
          <p:spPr bwMode="hidden">
            <a:xfrm rot="-5400000">
              <a:off x="2870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2" name="Line 80"/>
            <p:cNvSpPr>
              <a:spLocks noChangeShapeType="1"/>
            </p:cNvSpPr>
            <p:nvPr/>
          </p:nvSpPr>
          <p:spPr bwMode="hidden">
            <a:xfrm rot="-5400000">
              <a:off x="3399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3" name="Line 81"/>
            <p:cNvSpPr>
              <a:spLocks noChangeShapeType="1"/>
            </p:cNvSpPr>
            <p:nvPr/>
          </p:nvSpPr>
          <p:spPr bwMode="hidden">
            <a:xfrm rot="-5400000">
              <a:off x="3399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4" name="Line 82"/>
            <p:cNvSpPr>
              <a:spLocks noChangeShapeType="1"/>
            </p:cNvSpPr>
            <p:nvPr/>
          </p:nvSpPr>
          <p:spPr bwMode="hidden">
            <a:xfrm rot="-5400000">
              <a:off x="2870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5" name="Line 83"/>
            <p:cNvSpPr>
              <a:spLocks noChangeShapeType="1"/>
            </p:cNvSpPr>
            <p:nvPr/>
          </p:nvSpPr>
          <p:spPr bwMode="hidden">
            <a:xfrm>
              <a:off x="2619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6" name="Line 84"/>
            <p:cNvSpPr>
              <a:spLocks noChangeShapeType="1"/>
            </p:cNvSpPr>
            <p:nvPr/>
          </p:nvSpPr>
          <p:spPr bwMode="hidden">
            <a:xfrm>
              <a:off x="3120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7" name="Line 85"/>
            <p:cNvSpPr>
              <a:spLocks noChangeShapeType="1"/>
            </p:cNvSpPr>
            <p:nvPr/>
          </p:nvSpPr>
          <p:spPr bwMode="hidden">
            <a:xfrm>
              <a:off x="3120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8" name="Line 86"/>
            <p:cNvSpPr>
              <a:spLocks noChangeShapeType="1"/>
            </p:cNvSpPr>
            <p:nvPr/>
          </p:nvSpPr>
          <p:spPr bwMode="hidden">
            <a:xfrm>
              <a:off x="2619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9" name="Line 87"/>
            <p:cNvSpPr>
              <a:spLocks noChangeShapeType="1"/>
            </p:cNvSpPr>
            <p:nvPr/>
          </p:nvSpPr>
          <p:spPr bwMode="hidden">
            <a:xfrm rot="-5400000">
              <a:off x="2870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0" name="Line 88"/>
            <p:cNvSpPr>
              <a:spLocks noChangeShapeType="1"/>
            </p:cNvSpPr>
            <p:nvPr/>
          </p:nvSpPr>
          <p:spPr bwMode="hidden">
            <a:xfrm rot="-5400000">
              <a:off x="3399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1" name="Line 89"/>
            <p:cNvSpPr>
              <a:spLocks noChangeShapeType="1"/>
            </p:cNvSpPr>
            <p:nvPr/>
          </p:nvSpPr>
          <p:spPr bwMode="hidden">
            <a:xfrm rot="-5400000">
              <a:off x="3399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2" name="Line 90"/>
            <p:cNvSpPr>
              <a:spLocks noChangeShapeType="1"/>
            </p:cNvSpPr>
            <p:nvPr/>
          </p:nvSpPr>
          <p:spPr bwMode="hidden">
            <a:xfrm rot="-5400000">
              <a:off x="2870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3" name="Line 91"/>
            <p:cNvSpPr>
              <a:spLocks noChangeShapeType="1"/>
            </p:cNvSpPr>
            <p:nvPr/>
          </p:nvSpPr>
          <p:spPr bwMode="hidden">
            <a:xfrm>
              <a:off x="2619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4" name="Line 92"/>
            <p:cNvSpPr>
              <a:spLocks noChangeShapeType="1"/>
            </p:cNvSpPr>
            <p:nvPr/>
          </p:nvSpPr>
          <p:spPr bwMode="hidden">
            <a:xfrm>
              <a:off x="3120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5" name="Line 93"/>
            <p:cNvSpPr>
              <a:spLocks noChangeShapeType="1"/>
            </p:cNvSpPr>
            <p:nvPr/>
          </p:nvSpPr>
          <p:spPr bwMode="hidden">
            <a:xfrm>
              <a:off x="3120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6" name="Line 94"/>
            <p:cNvSpPr>
              <a:spLocks noChangeShapeType="1"/>
            </p:cNvSpPr>
            <p:nvPr/>
          </p:nvSpPr>
          <p:spPr bwMode="hidden">
            <a:xfrm>
              <a:off x="2619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7" name="Line 95"/>
            <p:cNvSpPr>
              <a:spLocks noChangeShapeType="1"/>
            </p:cNvSpPr>
            <p:nvPr/>
          </p:nvSpPr>
          <p:spPr bwMode="hidden">
            <a:xfrm rot="-5400000">
              <a:off x="2870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8" name="Line 96"/>
            <p:cNvSpPr>
              <a:spLocks noChangeShapeType="1"/>
            </p:cNvSpPr>
            <p:nvPr/>
          </p:nvSpPr>
          <p:spPr bwMode="hidden">
            <a:xfrm rot="-5400000">
              <a:off x="3399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9" name="Line 97"/>
            <p:cNvSpPr>
              <a:spLocks noChangeShapeType="1"/>
            </p:cNvSpPr>
            <p:nvPr/>
          </p:nvSpPr>
          <p:spPr bwMode="hidden">
            <a:xfrm rot="-5400000">
              <a:off x="3399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0" name="Line 98"/>
            <p:cNvSpPr>
              <a:spLocks noChangeShapeType="1"/>
            </p:cNvSpPr>
            <p:nvPr/>
          </p:nvSpPr>
          <p:spPr bwMode="hidden">
            <a:xfrm rot="-5400000">
              <a:off x="2870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1" name="Line 99"/>
            <p:cNvSpPr>
              <a:spLocks noChangeShapeType="1"/>
            </p:cNvSpPr>
            <p:nvPr/>
          </p:nvSpPr>
          <p:spPr bwMode="hidden">
            <a:xfrm>
              <a:off x="2619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2" name="Line 100"/>
            <p:cNvSpPr>
              <a:spLocks noChangeShapeType="1"/>
            </p:cNvSpPr>
            <p:nvPr/>
          </p:nvSpPr>
          <p:spPr bwMode="hidden">
            <a:xfrm>
              <a:off x="3120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3" name="Line 101"/>
            <p:cNvSpPr>
              <a:spLocks noChangeShapeType="1"/>
            </p:cNvSpPr>
            <p:nvPr/>
          </p:nvSpPr>
          <p:spPr bwMode="hidden">
            <a:xfrm>
              <a:off x="3120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4" name="Line 102"/>
            <p:cNvSpPr>
              <a:spLocks noChangeShapeType="1"/>
            </p:cNvSpPr>
            <p:nvPr/>
          </p:nvSpPr>
          <p:spPr bwMode="hidden">
            <a:xfrm>
              <a:off x="2619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5" name="Line 103"/>
            <p:cNvSpPr>
              <a:spLocks noChangeShapeType="1"/>
            </p:cNvSpPr>
            <p:nvPr/>
          </p:nvSpPr>
          <p:spPr bwMode="hidden">
            <a:xfrm rot="-5400000">
              <a:off x="2870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6" name="Line 104"/>
            <p:cNvSpPr>
              <a:spLocks noChangeShapeType="1"/>
            </p:cNvSpPr>
            <p:nvPr/>
          </p:nvSpPr>
          <p:spPr bwMode="hidden">
            <a:xfrm rot="-5400000">
              <a:off x="3399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7" name="Line 105"/>
            <p:cNvSpPr>
              <a:spLocks noChangeShapeType="1"/>
            </p:cNvSpPr>
            <p:nvPr/>
          </p:nvSpPr>
          <p:spPr bwMode="hidden">
            <a:xfrm rot="-5400000">
              <a:off x="3399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8" name="Line 106"/>
            <p:cNvSpPr>
              <a:spLocks noChangeShapeType="1"/>
            </p:cNvSpPr>
            <p:nvPr/>
          </p:nvSpPr>
          <p:spPr bwMode="hidden">
            <a:xfrm rot="-5400000">
              <a:off x="2870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9" name="Line 107"/>
            <p:cNvSpPr>
              <a:spLocks noChangeShapeType="1"/>
            </p:cNvSpPr>
            <p:nvPr/>
          </p:nvSpPr>
          <p:spPr bwMode="hidden">
            <a:xfrm>
              <a:off x="3687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0" name="Line 108"/>
            <p:cNvSpPr>
              <a:spLocks noChangeShapeType="1"/>
            </p:cNvSpPr>
            <p:nvPr/>
          </p:nvSpPr>
          <p:spPr bwMode="hidden">
            <a:xfrm>
              <a:off x="4188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1" name="Line 109"/>
            <p:cNvSpPr>
              <a:spLocks noChangeShapeType="1"/>
            </p:cNvSpPr>
            <p:nvPr/>
          </p:nvSpPr>
          <p:spPr bwMode="hidden">
            <a:xfrm>
              <a:off x="4188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2" name="Line 110"/>
            <p:cNvSpPr>
              <a:spLocks noChangeShapeType="1"/>
            </p:cNvSpPr>
            <p:nvPr/>
          </p:nvSpPr>
          <p:spPr bwMode="hidden">
            <a:xfrm>
              <a:off x="3687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3" name="Line 111"/>
            <p:cNvSpPr>
              <a:spLocks noChangeShapeType="1"/>
            </p:cNvSpPr>
            <p:nvPr/>
          </p:nvSpPr>
          <p:spPr bwMode="hidden">
            <a:xfrm rot="-5400000">
              <a:off x="3938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4" name="Line 112"/>
            <p:cNvSpPr>
              <a:spLocks noChangeShapeType="1"/>
            </p:cNvSpPr>
            <p:nvPr/>
          </p:nvSpPr>
          <p:spPr bwMode="hidden">
            <a:xfrm rot="-5400000">
              <a:off x="4467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5" name="Line 113"/>
            <p:cNvSpPr>
              <a:spLocks noChangeShapeType="1"/>
            </p:cNvSpPr>
            <p:nvPr/>
          </p:nvSpPr>
          <p:spPr bwMode="hidden">
            <a:xfrm rot="-5400000">
              <a:off x="4467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6" name="Line 114"/>
            <p:cNvSpPr>
              <a:spLocks noChangeShapeType="1"/>
            </p:cNvSpPr>
            <p:nvPr/>
          </p:nvSpPr>
          <p:spPr bwMode="hidden">
            <a:xfrm rot="-5400000">
              <a:off x="3938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7" name="Line 115"/>
            <p:cNvSpPr>
              <a:spLocks noChangeShapeType="1"/>
            </p:cNvSpPr>
            <p:nvPr/>
          </p:nvSpPr>
          <p:spPr bwMode="hidden">
            <a:xfrm>
              <a:off x="3687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8" name="Line 116"/>
            <p:cNvSpPr>
              <a:spLocks noChangeShapeType="1"/>
            </p:cNvSpPr>
            <p:nvPr/>
          </p:nvSpPr>
          <p:spPr bwMode="hidden">
            <a:xfrm>
              <a:off x="4188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9" name="Line 117"/>
            <p:cNvSpPr>
              <a:spLocks noChangeShapeType="1"/>
            </p:cNvSpPr>
            <p:nvPr/>
          </p:nvSpPr>
          <p:spPr bwMode="hidden">
            <a:xfrm>
              <a:off x="4188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0" name="Line 118"/>
            <p:cNvSpPr>
              <a:spLocks noChangeShapeType="1"/>
            </p:cNvSpPr>
            <p:nvPr/>
          </p:nvSpPr>
          <p:spPr bwMode="hidden">
            <a:xfrm>
              <a:off x="3687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1" name="Line 119"/>
            <p:cNvSpPr>
              <a:spLocks noChangeShapeType="1"/>
            </p:cNvSpPr>
            <p:nvPr/>
          </p:nvSpPr>
          <p:spPr bwMode="hidden">
            <a:xfrm rot="-5400000">
              <a:off x="3938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2" name="Line 120"/>
            <p:cNvSpPr>
              <a:spLocks noChangeShapeType="1"/>
            </p:cNvSpPr>
            <p:nvPr/>
          </p:nvSpPr>
          <p:spPr bwMode="hidden">
            <a:xfrm rot="-5400000">
              <a:off x="4467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3" name="Line 121"/>
            <p:cNvSpPr>
              <a:spLocks noChangeShapeType="1"/>
            </p:cNvSpPr>
            <p:nvPr/>
          </p:nvSpPr>
          <p:spPr bwMode="hidden">
            <a:xfrm rot="-5400000">
              <a:off x="4467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4" name="Line 122"/>
            <p:cNvSpPr>
              <a:spLocks noChangeShapeType="1"/>
            </p:cNvSpPr>
            <p:nvPr/>
          </p:nvSpPr>
          <p:spPr bwMode="hidden">
            <a:xfrm rot="-5400000">
              <a:off x="3938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5" name="Line 123"/>
            <p:cNvSpPr>
              <a:spLocks noChangeShapeType="1"/>
            </p:cNvSpPr>
            <p:nvPr/>
          </p:nvSpPr>
          <p:spPr bwMode="hidden">
            <a:xfrm>
              <a:off x="3687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6" name="Line 124"/>
            <p:cNvSpPr>
              <a:spLocks noChangeShapeType="1"/>
            </p:cNvSpPr>
            <p:nvPr/>
          </p:nvSpPr>
          <p:spPr bwMode="hidden">
            <a:xfrm>
              <a:off x="4188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7" name="Line 125"/>
            <p:cNvSpPr>
              <a:spLocks noChangeShapeType="1"/>
            </p:cNvSpPr>
            <p:nvPr/>
          </p:nvSpPr>
          <p:spPr bwMode="hidden">
            <a:xfrm>
              <a:off x="4188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8" name="Line 126"/>
            <p:cNvSpPr>
              <a:spLocks noChangeShapeType="1"/>
            </p:cNvSpPr>
            <p:nvPr/>
          </p:nvSpPr>
          <p:spPr bwMode="hidden">
            <a:xfrm>
              <a:off x="3687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9" name="Line 127"/>
            <p:cNvSpPr>
              <a:spLocks noChangeShapeType="1"/>
            </p:cNvSpPr>
            <p:nvPr/>
          </p:nvSpPr>
          <p:spPr bwMode="hidden">
            <a:xfrm rot="-5400000">
              <a:off x="3938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0" name="Line 128"/>
            <p:cNvSpPr>
              <a:spLocks noChangeShapeType="1"/>
            </p:cNvSpPr>
            <p:nvPr/>
          </p:nvSpPr>
          <p:spPr bwMode="hidden">
            <a:xfrm rot="-5400000">
              <a:off x="4467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1" name="Line 129"/>
            <p:cNvSpPr>
              <a:spLocks noChangeShapeType="1"/>
            </p:cNvSpPr>
            <p:nvPr/>
          </p:nvSpPr>
          <p:spPr bwMode="hidden">
            <a:xfrm rot="-5400000">
              <a:off x="4467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2" name="Line 130"/>
            <p:cNvSpPr>
              <a:spLocks noChangeShapeType="1"/>
            </p:cNvSpPr>
            <p:nvPr/>
          </p:nvSpPr>
          <p:spPr bwMode="hidden">
            <a:xfrm rot="-5400000">
              <a:off x="3938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3" name="Line 131"/>
            <p:cNvSpPr>
              <a:spLocks noChangeShapeType="1"/>
            </p:cNvSpPr>
            <p:nvPr/>
          </p:nvSpPr>
          <p:spPr bwMode="hidden">
            <a:xfrm>
              <a:off x="3687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4" name="Line 132"/>
            <p:cNvSpPr>
              <a:spLocks noChangeShapeType="1"/>
            </p:cNvSpPr>
            <p:nvPr/>
          </p:nvSpPr>
          <p:spPr bwMode="hidden">
            <a:xfrm>
              <a:off x="4188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5" name="Line 133"/>
            <p:cNvSpPr>
              <a:spLocks noChangeShapeType="1"/>
            </p:cNvSpPr>
            <p:nvPr/>
          </p:nvSpPr>
          <p:spPr bwMode="hidden">
            <a:xfrm>
              <a:off x="4188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6" name="Line 134"/>
            <p:cNvSpPr>
              <a:spLocks noChangeShapeType="1"/>
            </p:cNvSpPr>
            <p:nvPr/>
          </p:nvSpPr>
          <p:spPr bwMode="hidden">
            <a:xfrm>
              <a:off x="3687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7" name="Line 135"/>
            <p:cNvSpPr>
              <a:spLocks noChangeShapeType="1"/>
            </p:cNvSpPr>
            <p:nvPr/>
          </p:nvSpPr>
          <p:spPr bwMode="hidden">
            <a:xfrm rot="-5400000">
              <a:off x="3938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8" name="Line 136"/>
            <p:cNvSpPr>
              <a:spLocks noChangeShapeType="1"/>
            </p:cNvSpPr>
            <p:nvPr/>
          </p:nvSpPr>
          <p:spPr bwMode="hidden">
            <a:xfrm rot="-5400000">
              <a:off x="4467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9" name="Line 137"/>
            <p:cNvSpPr>
              <a:spLocks noChangeShapeType="1"/>
            </p:cNvSpPr>
            <p:nvPr/>
          </p:nvSpPr>
          <p:spPr bwMode="hidden">
            <a:xfrm rot="-5400000">
              <a:off x="4467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0" name="Line 138"/>
            <p:cNvSpPr>
              <a:spLocks noChangeShapeType="1"/>
            </p:cNvSpPr>
            <p:nvPr/>
          </p:nvSpPr>
          <p:spPr bwMode="hidden">
            <a:xfrm rot="-5400000">
              <a:off x="3938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1" name="Line 139"/>
            <p:cNvSpPr>
              <a:spLocks noChangeShapeType="1"/>
            </p:cNvSpPr>
            <p:nvPr/>
          </p:nvSpPr>
          <p:spPr bwMode="hidden">
            <a:xfrm>
              <a:off x="4755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2" name="Line 140"/>
            <p:cNvSpPr>
              <a:spLocks noChangeShapeType="1"/>
            </p:cNvSpPr>
            <p:nvPr/>
          </p:nvSpPr>
          <p:spPr bwMode="hidden">
            <a:xfrm>
              <a:off x="5256" y="144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3" name="Line 141"/>
            <p:cNvSpPr>
              <a:spLocks noChangeShapeType="1"/>
            </p:cNvSpPr>
            <p:nvPr/>
          </p:nvSpPr>
          <p:spPr bwMode="hidden">
            <a:xfrm>
              <a:off x="5256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4" name="Line 142"/>
            <p:cNvSpPr>
              <a:spLocks noChangeShapeType="1"/>
            </p:cNvSpPr>
            <p:nvPr/>
          </p:nvSpPr>
          <p:spPr bwMode="hidden">
            <a:xfrm>
              <a:off x="4755" y="64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5" name="Line 143"/>
            <p:cNvSpPr>
              <a:spLocks noChangeShapeType="1"/>
            </p:cNvSpPr>
            <p:nvPr/>
          </p:nvSpPr>
          <p:spPr bwMode="hidden">
            <a:xfrm rot="-5400000">
              <a:off x="5006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6" name="Line 144"/>
            <p:cNvSpPr>
              <a:spLocks noChangeShapeType="1"/>
            </p:cNvSpPr>
            <p:nvPr/>
          </p:nvSpPr>
          <p:spPr bwMode="hidden">
            <a:xfrm rot="-5400000">
              <a:off x="5535" y="395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7" name="Line 145"/>
            <p:cNvSpPr>
              <a:spLocks noChangeShapeType="1"/>
            </p:cNvSpPr>
            <p:nvPr/>
          </p:nvSpPr>
          <p:spPr bwMode="hidden">
            <a:xfrm rot="-5400000">
              <a:off x="5535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8" name="Line 146"/>
            <p:cNvSpPr>
              <a:spLocks noChangeShapeType="1"/>
            </p:cNvSpPr>
            <p:nvPr/>
          </p:nvSpPr>
          <p:spPr bwMode="hidden">
            <a:xfrm rot="-5400000">
              <a:off x="5006" y="89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9" name="Line 147"/>
            <p:cNvSpPr>
              <a:spLocks noChangeShapeType="1"/>
            </p:cNvSpPr>
            <p:nvPr/>
          </p:nvSpPr>
          <p:spPr bwMode="hidden">
            <a:xfrm>
              <a:off x="4755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0" name="Line 148"/>
            <p:cNvSpPr>
              <a:spLocks noChangeShapeType="1"/>
            </p:cNvSpPr>
            <p:nvPr/>
          </p:nvSpPr>
          <p:spPr bwMode="hidden">
            <a:xfrm>
              <a:off x="5256" y="1166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1" name="Line 149"/>
            <p:cNvSpPr>
              <a:spLocks noChangeShapeType="1"/>
            </p:cNvSpPr>
            <p:nvPr/>
          </p:nvSpPr>
          <p:spPr bwMode="hidden">
            <a:xfrm>
              <a:off x="5256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2" name="Line 150"/>
            <p:cNvSpPr>
              <a:spLocks noChangeShapeType="1"/>
            </p:cNvSpPr>
            <p:nvPr/>
          </p:nvSpPr>
          <p:spPr bwMode="hidden">
            <a:xfrm>
              <a:off x="4755" y="166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3" name="Line 151"/>
            <p:cNvSpPr>
              <a:spLocks noChangeShapeType="1"/>
            </p:cNvSpPr>
            <p:nvPr/>
          </p:nvSpPr>
          <p:spPr bwMode="hidden">
            <a:xfrm rot="-5400000">
              <a:off x="5006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4" name="Line 152"/>
            <p:cNvSpPr>
              <a:spLocks noChangeShapeType="1"/>
            </p:cNvSpPr>
            <p:nvPr/>
          </p:nvSpPr>
          <p:spPr bwMode="hidden">
            <a:xfrm rot="-5400000">
              <a:off x="5535" y="141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5" name="Line 153"/>
            <p:cNvSpPr>
              <a:spLocks noChangeShapeType="1"/>
            </p:cNvSpPr>
            <p:nvPr/>
          </p:nvSpPr>
          <p:spPr bwMode="hidden">
            <a:xfrm rot="-5400000">
              <a:off x="5535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6" name="Line 154"/>
            <p:cNvSpPr>
              <a:spLocks noChangeShapeType="1"/>
            </p:cNvSpPr>
            <p:nvPr/>
          </p:nvSpPr>
          <p:spPr bwMode="hidden">
            <a:xfrm rot="-5400000">
              <a:off x="5006" y="191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7" name="Line 155"/>
            <p:cNvSpPr>
              <a:spLocks noChangeShapeType="1"/>
            </p:cNvSpPr>
            <p:nvPr/>
          </p:nvSpPr>
          <p:spPr bwMode="hidden">
            <a:xfrm>
              <a:off x="4755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8" name="Line 156"/>
            <p:cNvSpPr>
              <a:spLocks noChangeShapeType="1"/>
            </p:cNvSpPr>
            <p:nvPr/>
          </p:nvSpPr>
          <p:spPr bwMode="hidden">
            <a:xfrm>
              <a:off x="5256" y="218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9" name="Line 157"/>
            <p:cNvSpPr>
              <a:spLocks noChangeShapeType="1"/>
            </p:cNvSpPr>
            <p:nvPr/>
          </p:nvSpPr>
          <p:spPr bwMode="hidden">
            <a:xfrm>
              <a:off x="5256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0" name="Line 158"/>
            <p:cNvSpPr>
              <a:spLocks noChangeShapeType="1"/>
            </p:cNvSpPr>
            <p:nvPr/>
          </p:nvSpPr>
          <p:spPr bwMode="hidden">
            <a:xfrm>
              <a:off x="4755" y="268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1" name="Line 159"/>
            <p:cNvSpPr>
              <a:spLocks noChangeShapeType="1"/>
            </p:cNvSpPr>
            <p:nvPr/>
          </p:nvSpPr>
          <p:spPr bwMode="hidden">
            <a:xfrm rot="-5400000">
              <a:off x="5006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2" name="Line 160"/>
            <p:cNvSpPr>
              <a:spLocks noChangeShapeType="1"/>
            </p:cNvSpPr>
            <p:nvPr/>
          </p:nvSpPr>
          <p:spPr bwMode="hidden">
            <a:xfrm rot="-5400000">
              <a:off x="5535" y="2438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3" name="Line 161"/>
            <p:cNvSpPr>
              <a:spLocks noChangeShapeType="1"/>
            </p:cNvSpPr>
            <p:nvPr/>
          </p:nvSpPr>
          <p:spPr bwMode="hidden">
            <a:xfrm rot="-5400000">
              <a:off x="5535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4" name="Line 162"/>
            <p:cNvSpPr>
              <a:spLocks noChangeShapeType="1"/>
            </p:cNvSpPr>
            <p:nvPr/>
          </p:nvSpPr>
          <p:spPr bwMode="hidden">
            <a:xfrm rot="-5400000">
              <a:off x="5006" y="293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5" name="Line 163"/>
            <p:cNvSpPr>
              <a:spLocks noChangeShapeType="1"/>
            </p:cNvSpPr>
            <p:nvPr/>
          </p:nvSpPr>
          <p:spPr bwMode="hidden">
            <a:xfrm>
              <a:off x="4755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6" name="Line 164"/>
            <p:cNvSpPr>
              <a:spLocks noChangeShapeType="1"/>
            </p:cNvSpPr>
            <p:nvPr/>
          </p:nvSpPr>
          <p:spPr bwMode="hidden">
            <a:xfrm>
              <a:off x="5256" y="3209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7" name="Line 165"/>
            <p:cNvSpPr>
              <a:spLocks noChangeShapeType="1"/>
            </p:cNvSpPr>
            <p:nvPr/>
          </p:nvSpPr>
          <p:spPr bwMode="hidden">
            <a:xfrm>
              <a:off x="5256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8" name="Line 166"/>
            <p:cNvSpPr>
              <a:spLocks noChangeShapeType="1"/>
            </p:cNvSpPr>
            <p:nvPr/>
          </p:nvSpPr>
          <p:spPr bwMode="hidden">
            <a:xfrm>
              <a:off x="4755" y="371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9" name="Line 167"/>
            <p:cNvSpPr>
              <a:spLocks noChangeShapeType="1"/>
            </p:cNvSpPr>
            <p:nvPr/>
          </p:nvSpPr>
          <p:spPr bwMode="hidden">
            <a:xfrm rot="-5400000">
              <a:off x="5006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0" name="Line 168"/>
            <p:cNvSpPr>
              <a:spLocks noChangeShapeType="1"/>
            </p:cNvSpPr>
            <p:nvPr/>
          </p:nvSpPr>
          <p:spPr bwMode="hidden">
            <a:xfrm rot="-5400000">
              <a:off x="5535" y="3460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1" name="Line 169"/>
            <p:cNvSpPr>
              <a:spLocks noChangeShapeType="1"/>
            </p:cNvSpPr>
            <p:nvPr/>
          </p:nvSpPr>
          <p:spPr bwMode="hidden">
            <a:xfrm rot="-5400000">
              <a:off x="5535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2" name="Line 170"/>
            <p:cNvSpPr>
              <a:spLocks noChangeShapeType="1"/>
            </p:cNvSpPr>
            <p:nvPr/>
          </p:nvSpPr>
          <p:spPr bwMode="hidden">
            <a:xfrm rot="-5400000">
              <a:off x="5006" y="3961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3" name="Line 171"/>
            <p:cNvSpPr>
              <a:spLocks noChangeShapeType="1"/>
            </p:cNvSpPr>
            <p:nvPr/>
          </p:nvSpPr>
          <p:spPr bwMode="hidden">
            <a:xfrm rot="-5400000">
              <a:off x="19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4" name="Line 172"/>
            <p:cNvSpPr>
              <a:spLocks noChangeShapeType="1"/>
            </p:cNvSpPr>
            <p:nvPr/>
          </p:nvSpPr>
          <p:spPr bwMode="hidden">
            <a:xfrm rot="-5400000">
              <a:off x="737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5" name="Line 173"/>
            <p:cNvSpPr>
              <a:spLocks noChangeShapeType="1"/>
            </p:cNvSpPr>
            <p:nvPr/>
          </p:nvSpPr>
          <p:spPr bwMode="hidden">
            <a:xfrm rot="-5400000">
              <a:off x="1266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6" name="Line 174"/>
            <p:cNvSpPr>
              <a:spLocks noChangeShapeType="1"/>
            </p:cNvSpPr>
            <p:nvPr/>
          </p:nvSpPr>
          <p:spPr bwMode="hidden">
            <a:xfrm rot="-5400000">
              <a:off x="1805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7" name="Line 175"/>
            <p:cNvSpPr>
              <a:spLocks noChangeShapeType="1"/>
            </p:cNvSpPr>
            <p:nvPr/>
          </p:nvSpPr>
          <p:spPr bwMode="hidden">
            <a:xfrm rot="-5400000">
              <a:off x="2334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8" name="Line 176"/>
            <p:cNvSpPr>
              <a:spLocks noChangeShapeType="1"/>
            </p:cNvSpPr>
            <p:nvPr/>
          </p:nvSpPr>
          <p:spPr bwMode="hidden">
            <a:xfrm rot="-5400000">
              <a:off x="2873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9" name="Line 177"/>
            <p:cNvSpPr>
              <a:spLocks noChangeShapeType="1"/>
            </p:cNvSpPr>
            <p:nvPr/>
          </p:nvSpPr>
          <p:spPr bwMode="hidden">
            <a:xfrm rot="-5400000">
              <a:off x="3402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0" name="Line 178"/>
            <p:cNvSpPr>
              <a:spLocks noChangeShapeType="1"/>
            </p:cNvSpPr>
            <p:nvPr/>
          </p:nvSpPr>
          <p:spPr bwMode="hidden">
            <a:xfrm rot="-5400000">
              <a:off x="3941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1" name="Line 179"/>
            <p:cNvSpPr>
              <a:spLocks noChangeShapeType="1"/>
            </p:cNvSpPr>
            <p:nvPr/>
          </p:nvSpPr>
          <p:spPr bwMode="hidden">
            <a:xfrm rot="-5400000">
              <a:off x="4470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2" name="Line 180"/>
            <p:cNvSpPr>
              <a:spLocks noChangeShapeType="1"/>
            </p:cNvSpPr>
            <p:nvPr/>
          </p:nvSpPr>
          <p:spPr bwMode="hidden">
            <a:xfrm rot="-5400000">
              <a:off x="5009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3" name="Line 181"/>
            <p:cNvSpPr>
              <a:spLocks noChangeShapeType="1"/>
            </p:cNvSpPr>
            <p:nvPr/>
          </p:nvSpPr>
          <p:spPr bwMode="hidden">
            <a:xfrm rot="-5400000">
              <a:off x="5538" y="-127"/>
              <a:ext cx="0" cy="390"/>
            </a:xfrm>
            <a:prstGeom prst="line">
              <a:avLst/>
            </a:prstGeom>
            <a:noFill/>
            <a:ln w="28575">
              <a:pattFill prst="pct25">
                <a:fgClr>
                  <a:schemeClr val="bg2"/>
                </a:fgClr>
                <a:bgClr>
                  <a:schemeClr val="bg1"/>
                </a:bgClr>
              </a:patt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84" name="Group 182"/>
          <p:cNvGrpSpPr>
            <a:grpSpLocks/>
          </p:cNvGrpSpPr>
          <p:nvPr/>
        </p:nvGrpSpPr>
        <p:grpSpPr bwMode="auto">
          <a:xfrm>
            <a:off x="533400" y="1905000"/>
            <a:ext cx="8077200" cy="1676400"/>
            <a:chOff x="336" y="1200"/>
            <a:chExt cx="5088" cy="1056"/>
          </a:xfrm>
        </p:grpSpPr>
        <p:sp>
          <p:nvSpPr>
            <p:cNvPr id="185" name="Rectangle 183"/>
            <p:cNvSpPr>
              <a:spLocks noChangeArrowheads="1"/>
            </p:cNvSpPr>
            <p:nvPr/>
          </p:nvSpPr>
          <p:spPr bwMode="auto">
            <a:xfrm>
              <a:off x="2880" y="1200"/>
              <a:ext cx="2544" cy="52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6" name="Rectangle 184"/>
            <p:cNvSpPr>
              <a:spLocks noChangeArrowheads="1"/>
            </p:cNvSpPr>
            <p:nvPr/>
          </p:nvSpPr>
          <p:spPr bwMode="auto">
            <a:xfrm>
              <a:off x="2880" y="1728"/>
              <a:ext cx="2544" cy="52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7" name="Rectangle 185"/>
            <p:cNvSpPr>
              <a:spLocks noChangeArrowheads="1"/>
            </p:cNvSpPr>
            <p:nvPr/>
          </p:nvSpPr>
          <p:spPr bwMode="auto">
            <a:xfrm>
              <a:off x="336" y="1728"/>
              <a:ext cx="2544" cy="528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8" name="Rectangle 186"/>
            <p:cNvSpPr>
              <a:spLocks noChangeArrowheads="1"/>
            </p:cNvSpPr>
            <p:nvPr/>
          </p:nvSpPr>
          <p:spPr bwMode="auto">
            <a:xfrm>
              <a:off x="336" y="1200"/>
              <a:ext cx="2544" cy="528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9" name="Rectangle 187"/>
            <p:cNvSpPr>
              <a:spLocks noChangeArrowheads="1"/>
            </p:cNvSpPr>
            <p:nvPr/>
          </p:nvSpPr>
          <p:spPr bwMode="white">
            <a:xfrm>
              <a:off x="432" y="1296"/>
              <a:ext cx="4896" cy="86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90" name="Group 193"/>
          <p:cNvGrpSpPr>
            <a:grpSpLocks/>
          </p:cNvGrpSpPr>
          <p:nvPr/>
        </p:nvGrpSpPr>
        <p:grpSpPr bwMode="auto">
          <a:xfrm>
            <a:off x="304800" y="6783388"/>
            <a:ext cx="8458200" cy="74612"/>
            <a:chOff x="192" y="4273"/>
            <a:chExt cx="5328" cy="47"/>
          </a:xfrm>
        </p:grpSpPr>
        <p:sp>
          <p:nvSpPr>
            <p:cNvPr id="191" name="Rectangle 194"/>
            <p:cNvSpPr>
              <a:spLocks noChangeArrowheads="1"/>
            </p:cNvSpPr>
            <p:nvPr/>
          </p:nvSpPr>
          <p:spPr bwMode="ltGray">
            <a:xfrm>
              <a:off x="504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2" name="Rectangle 195"/>
            <p:cNvSpPr>
              <a:spLocks noChangeArrowheads="1"/>
            </p:cNvSpPr>
            <p:nvPr/>
          </p:nvSpPr>
          <p:spPr bwMode="ltGray">
            <a:xfrm>
              <a:off x="192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3" name="Rectangle 196"/>
            <p:cNvSpPr>
              <a:spLocks noChangeArrowheads="1"/>
            </p:cNvSpPr>
            <p:nvPr/>
          </p:nvSpPr>
          <p:spPr bwMode="ltGray">
            <a:xfrm>
              <a:off x="1176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4" name="Rectangle 197"/>
            <p:cNvSpPr>
              <a:spLocks noChangeArrowheads="1"/>
            </p:cNvSpPr>
            <p:nvPr/>
          </p:nvSpPr>
          <p:spPr bwMode="ltGray">
            <a:xfrm>
              <a:off x="864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5" name="Rectangle 198"/>
            <p:cNvSpPr>
              <a:spLocks noChangeArrowheads="1"/>
            </p:cNvSpPr>
            <p:nvPr/>
          </p:nvSpPr>
          <p:spPr bwMode="ltGray">
            <a:xfrm>
              <a:off x="1848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6" name="Rectangle 199"/>
            <p:cNvSpPr>
              <a:spLocks noChangeArrowheads="1"/>
            </p:cNvSpPr>
            <p:nvPr/>
          </p:nvSpPr>
          <p:spPr bwMode="ltGray">
            <a:xfrm>
              <a:off x="1536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7" name="Rectangle 200"/>
            <p:cNvSpPr>
              <a:spLocks noChangeArrowheads="1"/>
            </p:cNvSpPr>
            <p:nvPr/>
          </p:nvSpPr>
          <p:spPr bwMode="ltGray">
            <a:xfrm>
              <a:off x="2520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8" name="Rectangle 201"/>
            <p:cNvSpPr>
              <a:spLocks noChangeArrowheads="1"/>
            </p:cNvSpPr>
            <p:nvPr/>
          </p:nvSpPr>
          <p:spPr bwMode="ltGray">
            <a:xfrm>
              <a:off x="2208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9" name="Rectangle 202"/>
            <p:cNvSpPr>
              <a:spLocks noChangeArrowheads="1"/>
            </p:cNvSpPr>
            <p:nvPr/>
          </p:nvSpPr>
          <p:spPr bwMode="ltGray">
            <a:xfrm>
              <a:off x="3192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0" name="Rectangle 203"/>
            <p:cNvSpPr>
              <a:spLocks noChangeArrowheads="1"/>
            </p:cNvSpPr>
            <p:nvPr/>
          </p:nvSpPr>
          <p:spPr bwMode="ltGray">
            <a:xfrm>
              <a:off x="2880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1" name="Rectangle 204"/>
            <p:cNvSpPr>
              <a:spLocks noChangeArrowheads="1"/>
            </p:cNvSpPr>
            <p:nvPr/>
          </p:nvSpPr>
          <p:spPr bwMode="ltGray">
            <a:xfrm>
              <a:off x="3864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2" name="Rectangle 205"/>
            <p:cNvSpPr>
              <a:spLocks noChangeArrowheads="1"/>
            </p:cNvSpPr>
            <p:nvPr/>
          </p:nvSpPr>
          <p:spPr bwMode="ltGray">
            <a:xfrm>
              <a:off x="3552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3" name="Rectangle 206"/>
            <p:cNvSpPr>
              <a:spLocks noChangeArrowheads="1"/>
            </p:cNvSpPr>
            <p:nvPr/>
          </p:nvSpPr>
          <p:spPr bwMode="ltGray">
            <a:xfrm>
              <a:off x="4536" y="4273"/>
              <a:ext cx="312" cy="47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4" name="Rectangle 207"/>
            <p:cNvSpPr>
              <a:spLocks noChangeArrowheads="1"/>
            </p:cNvSpPr>
            <p:nvPr/>
          </p:nvSpPr>
          <p:spPr bwMode="ltGray">
            <a:xfrm>
              <a:off x="4224" y="4273"/>
              <a:ext cx="312" cy="4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5" name="Rectangle 208"/>
            <p:cNvSpPr>
              <a:spLocks noChangeArrowheads="1"/>
            </p:cNvSpPr>
            <p:nvPr/>
          </p:nvSpPr>
          <p:spPr bwMode="ltGray">
            <a:xfrm>
              <a:off x="5208" y="4273"/>
              <a:ext cx="312" cy="4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6" name="Rectangle 209"/>
            <p:cNvSpPr>
              <a:spLocks noChangeArrowheads="1"/>
            </p:cNvSpPr>
            <p:nvPr/>
          </p:nvSpPr>
          <p:spPr bwMode="ltGray">
            <a:xfrm>
              <a:off x="4896" y="4273"/>
              <a:ext cx="312" cy="47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207" name="Picture 210" descr="posbul1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37063" y="3363913"/>
            <a:ext cx="293687" cy="29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364" name="Rectangle 188"/>
          <p:cNvSpPr>
            <a:spLocks noGrp="1" noChangeArrowheads="1"/>
          </p:cNvSpPr>
          <p:nvPr>
            <p:ph type="ctrTitle"/>
          </p:nvPr>
        </p:nvSpPr>
        <p:spPr>
          <a:xfrm>
            <a:off x="685800" y="2057400"/>
            <a:ext cx="7772400" cy="13716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0365" name="Rectangle 18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08" name="Rectangle 19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54F93-A187-4477-A906-97BB9AC17759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209" name="Rectangle 19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0" name="Rectangle 19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F8D3EB-71F5-41A4-908A-8799716901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9D31B-4776-4677-AD48-BAB82F68FAE2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AAA0F-DD09-48E3-8C2A-F41BE30D1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E267E4-9DCD-43D4-8CAC-2DA48B907E21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160D26-01A8-4E41-A228-E65CA38637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34CFF-BE25-46C6-BB8D-4E79D926A606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74AFA0-D105-4BE9-AC0D-C50D78E96D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6DA5-EF6A-4675-A5E7-18713322B590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EDC3-4BE7-486B-BCAB-B89840A229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18205-D48F-4B67-97F2-1CC8542A3247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2D04C2-F8E5-4139-AA00-453CB6A5FE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AB38AA-F04B-45DE-82A6-FDF02E72E837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BA7CC4-2970-471F-B59F-5299A342B4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EF7FE-031A-4C16-A10A-729FB420B2DE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CDDC62-1634-4067-9AA2-3143835BC8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B7286-D83F-4FE1-AB3D-A40AE7A1867F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4B20A9-CAF3-45CC-9D27-A3FC031875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Образец текста</a:t>
            </a:r>
          </a:p>
          <a:p>
            <a:pPr lvl="1"/>
            <a:r>
              <a:rPr lang="en-US"/>
              <a:t>Второй уровень</a:t>
            </a:r>
          </a:p>
          <a:p>
            <a:pPr lvl="2"/>
            <a:r>
              <a:rPr lang="en-US"/>
              <a:t>Третий уровень</a:t>
            </a:r>
          </a:p>
          <a:p>
            <a:pPr lvl="3"/>
            <a:r>
              <a:rPr lang="en-US"/>
              <a:t>Четвертый уровень</a:t>
            </a:r>
          </a:p>
          <a:p>
            <a:pPr lvl="4"/>
            <a:r>
              <a:rPr lang="en-US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38DEF-C396-4BCA-8761-8552EEAC76A7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93E0B-43F7-42EC-8FE3-5B43F75BA4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65D936-5289-4F77-B1FF-36E90D618F14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0E08B7-779F-447E-940F-6A80104BD3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>
                <a:latin typeface="+mn-lt"/>
              </a:defRPr>
            </a:lvl1pPr>
          </a:lstStyle>
          <a:p>
            <a:pPr>
              <a:defRPr/>
            </a:pPr>
            <a:fld id="{795A7A01-AA32-4253-A93A-E031BB9D933E}" type="datetimeFigureOut">
              <a:rPr lang="ru-RU"/>
              <a:pPr>
                <a:defRPr/>
              </a:pPr>
              <a:t>15.05.2015</a:t>
            </a:fld>
            <a:endParaRPr lang="ru-RU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>
                <a:latin typeface="+mn-lt"/>
              </a:defRPr>
            </a:lvl1pPr>
          </a:lstStyle>
          <a:p>
            <a:pPr>
              <a:defRPr/>
            </a:pPr>
            <a:fld id="{086497D5-2848-430B-B5E7-BA5D2482F4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5900" y="76200"/>
            <a:ext cx="8686800" cy="6781800"/>
            <a:chOff x="136" y="48"/>
            <a:chExt cx="5472" cy="4272"/>
          </a:xfrm>
        </p:grpSpPr>
        <p:grpSp>
          <p:nvGrpSpPr>
            <p:cNvPr id="1032" name="Group 8"/>
            <p:cNvGrpSpPr>
              <a:grpSpLocks/>
            </p:cNvGrpSpPr>
            <p:nvPr/>
          </p:nvGrpSpPr>
          <p:grpSpPr bwMode="auto">
            <a:xfrm>
              <a:off x="136" y="48"/>
              <a:ext cx="5472" cy="212"/>
              <a:chOff x="136" y="48"/>
              <a:chExt cx="5472" cy="212"/>
            </a:xfrm>
          </p:grpSpPr>
          <p:grpSp>
            <p:nvGrpSpPr>
              <p:cNvPr id="1058" name="Group 9"/>
              <p:cNvGrpSpPr>
                <a:grpSpLocks/>
              </p:cNvGrpSpPr>
              <p:nvPr/>
            </p:nvGrpSpPr>
            <p:grpSpPr bwMode="auto">
              <a:xfrm>
                <a:off x="136" y="48"/>
                <a:ext cx="1056" cy="212"/>
                <a:chOff x="2544" y="2160"/>
                <a:chExt cx="1920" cy="384"/>
              </a:xfrm>
            </p:grpSpPr>
            <p:sp>
              <p:nvSpPr>
                <p:cNvPr id="49162" name="Rectangle 10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63" name="Rectangle 11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64" name="Rectangle 12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65" name="Rectangle 13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66" name="Rectangle 14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59" name="Group 15"/>
              <p:cNvGrpSpPr>
                <a:grpSpLocks/>
              </p:cNvGrpSpPr>
              <p:nvPr/>
            </p:nvGrpSpPr>
            <p:grpSpPr bwMode="auto">
              <a:xfrm>
                <a:off x="1240" y="48"/>
                <a:ext cx="1056" cy="212"/>
                <a:chOff x="2544" y="2160"/>
                <a:chExt cx="1920" cy="384"/>
              </a:xfrm>
            </p:grpSpPr>
            <p:sp>
              <p:nvSpPr>
                <p:cNvPr id="49168" name="Rectangle 16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69" name="Rectangle 17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0" name="Rectangle 18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1" name="Rectangle 19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2" name="Rectangle 20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0" name="Group 21"/>
              <p:cNvGrpSpPr>
                <a:grpSpLocks/>
              </p:cNvGrpSpPr>
              <p:nvPr/>
            </p:nvGrpSpPr>
            <p:grpSpPr bwMode="auto">
              <a:xfrm>
                <a:off x="2344" y="48"/>
                <a:ext cx="1056" cy="212"/>
                <a:chOff x="2544" y="2160"/>
                <a:chExt cx="1920" cy="384"/>
              </a:xfrm>
            </p:grpSpPr>
            <p:sp>
              <p:nvSpPr>
                <p:cNvPr id="49174" name="Rectangle 22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5" name="Rectangle 23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6" name="Rectangle 24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7" name="Rectangle 25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78" name="Rectangle 26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1" name="Group 27"/>
              <p:cNvGrpSpPr>
                <a:grpSpLocks/>
              </p:cNvGrpSpPr>
              <p:nvPr/>
            </p:nvGrpSpPr>
            <p:grpSpPr bwMode="auto">
              <a:xfrm>
                <a:off x="3448" y="48"/>
                <a:ext cx="1056" cy="212"/>
                <a:chOff x="2544" y="2160"/>
                <a:chExt cx="1920" cy="384"/>
              </a:xfrm>
            </p:grpSpPr>
            <p:sp>
              <p:nvSpPr>
                <p:cNvPr id="49180" name="Rectangle 28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1" name="Rectangle 29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2" name="Rectangle 30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3" name="Rectangle 31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4" name="Rectangle 32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62" name="Group 33"/>
              <p:cNvGrpSpPr>
                <a:grpSpLocks/>
              </p:cNvGrpSpPr>
              <p:nvPr/>
            </p:nvGrpSpPr>
            <p:grpSpPr bwMode="auto">
              <a:xfrm>
                <a:off x="4552" y="48"/>
                <a:ext cx="1056" cy="212"/>
                <a:chOff x="2544" y="2160"/>
                <a:chExt cx="1920" cy="384"/>
              </a:xfrm>
            </p:grpSpPr>
            <p:sp>
              <p:nvSpPr>
                <p:cNvPr id="49186" name="Rectangle 34"/>
                <p:cNvSpPr>
                  <a:spLocks noChangeArrowheads="1"/>
                </p:cNvSpPr>
                <p:nvPr/>
              </p:nvSpPr>
              <p:spPr bwMode="auto">
                <a:xfrm>
                  <a:off x="3504" y="2160"/>
                  <a:ext cx="960" cy="192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7" name="Rectangle 35"/>
                <p:cNvSpPr>
                  <a:spLocks noChangeArrowheads="1"/>
                </p:cNvSpPr>
                <p:nvPr/>
              </p:nvSpPr>
              <p:spPr bwMode="auto">
                <a:xfrm>
                  <a:off x="3504" y="2352"/>
                  <a:ext cx="960" cy="192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8" name="Rectangle 36"/>
                <p:cNvSpPr>
                  <a:spLocks noChangeArrowheads="1"/>
                </p:cNvSpPr>
                <p:nvPr/>
              </p:nvSpPr>
              <p:spPr bwMode="auto">
                <a:xfrm>
                  <a:off x="2544" y="2352"/>
                  <a:ext cx="960" cy="192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89" name="Rectangle 37"/>
                <p:cNvSpPr>
                  <a:spLocks noChangeArrowheads="1"/>
                </p:cNvSpPr>
                <p:nvPr/>
              </p:nvSpPr>
              <p:spPr bwMode="auto">
                <a:xfrm>
                  <a:off x="2544" y="2160"/>
                  <a:ext cx="960" cy="192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90" name="Rectangle 38"/>
                <p:cNvSpPr>
                  <a:spLocks noChangeArrowheads="1"/>
                </p:cNvSpPr>
                <p:nvPr/>
              </p:nvSpPr>
              <p:spPr bwMode="auto">
                <a:xfrm>
                  <a:off x="2640" y="2256"/>
                  <a:ext cx="1727" cy="192"/>
                </a:xfrm>
                <a:prstGeom prst="rect">
                  <a:avLst/>
                </a:prstGeom>
                <a:solidFill>
                  <a:schemeClr val="bg1">
                    <a:alpha val="50000"/>
                  </a:schemeClr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1033" name="Group 39"/>
            <p:cNvGrpSpPr>
              <a:grpSpLocks/>
            </p:cNvGrpSpPr>
            <p:nvPr/>
          </p:nvGrpSpPr>
          <p:grpSpPr bwMode="auto">
            <a:xfrm>
              <a:off x="192" y="4273"/>
              <a:ext cx="5328" cy="47"/>
              <a:chOff x="192" y="3840"/>
              <a:chExt cx="5328" cy="47"/>
            </a:xfrm>
          </p:grpSpPr>
          <p:grpSp>
            <p:nvGrpSpPr>
              <p:cNvPr id="1034" name="Group 40"/>
              <p:cNvGrpSpPr>
                <a:grpSpLocks/>
              </p:cNvGrpSpPr>
              <p:nvPr userDrawn="1"/>
            </p:nvGrpSpPr>
            <p:grpSpPr bwMode="auto">
              <a:xfrm>
                <a:off x="192" y="3840"/>
                <a:ext cx="624" cy="47"/>
                <a:chOff x="624" y="3706"/>
                <a:chExt cx="1056" cy="106"/>
              </a:xfrm>
            </p:grpSpPr>
            <p:sp>
              <p:nvSpPr>
                <p:cNvPr id="49193" name="Rectangle 41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94" name="Rectangle 42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5" name="Group 43"/>
              <p:cNvGrpSpPr>
                <a:grpSpLocks/>
              </p:cNvGrpSpPr>
              <p:nvPr userDrawn="1"/>
            </p:nvGrpSpPr>
            <p:grpSpPr bwMode="auto">
              <a:xfrm>
                <a:off x="864" y="3840"/>
                <a:ext cx="624" cy="47"/>
                <a:chOff x="624" y="3600"/>
                <a:chExt cx="1056" cy="106"/>
              </a:xfrm>
            </p:grpSpPr>
            <p:sp>
              <p:nvSpPr>
                <p:cNvPr id="49196" name="Rectangle 44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197" name="Rectangle 45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6" name="Group 46"/>
              <p:cNvGrpSpPr>
                <a:grpSpLocks/>
              </p:cNvGrpSpPr>
              <p:nvPr userDrawn="1"/>
            </p:nvGrpSpPr>
            <p:grpSpPr bwMode="auto">
              <a:xfrm>
                <a:off x="1536" y="3840"/>
                <a:ext cx="624" cy="47"/>
                <a:chOff x="624" y="3706"/>
                <a:chExt cx="1056" cy="106"/>
              </a:xfrm>
            </p:grpSpPr>
            <p:sp>
              <p:nvSpPr>
                <p:cNvPr id="49199" name="Rectangle 47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0" name="Rectangle 48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7" name="Group 49"/>
              <p:cNvGrpSpPr>
                <a:grpSpLocks/>
              </p:cNvGrpSpPr>
              <p:nvPr userDrawn="1"/>
            </p:nvGrpSpPr>
            <p:grpSpPr bwMode="auto">
              <a:xfrm>
                <a:off x="2208" y="3840"/>
                <a:ext cx="624" cy="47"/>
                <a:chOff x="624" y="3600"/>
                <a:chExt cx="1056" cy="106"/>
              </a:xfrm>
            </p:grpSpPr>
            <p:sp>
              <p:nvSpPr>
                <p:cNvPr id="49202" name="Rectangle 50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3" name="Rectangle 51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8" name="Group 52"/>
              <p:cNvGrpSpPr>
                <a:grpSpLocks/>
              </p:cNvGrpSpPr>
              <p:nvPr userDrawn="1"/>
            </p:nvGrpSpPr>
            <p:grpSpPr bwMode="auto">
              <a:xfrm>
                <a:off x="2880" y="3840"/>
                <a:ext cx="624" cy="47"/>
                <a:chOff x="624" y="3706"/>
                <a:chExt cx="1056" cy="106"/>
              </a:xfrm>
            </p:grpSpPr>
            <p:sp>
              <p:nvSpPr>
                <p:cNvPr id="49205" name="Rectangle 53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6" name="Rectangle 54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39" name="Group 55"/>
              <p:cNvGrpSpPr>
                <a:grpSpLocks/>
              </p:cNvGrpSpPr>
              <p:nvPr userDrawn="1"/>
            </p:nvGrpSpPr>
            <p:grpSpPr bwMode="auto">
              <a:xfrm>
                <a:off x="3552" y="3840"/>
                <a:ext cx="624" cy="47"/>
                <a:chOff x="624" y="3600"/>
                <a:chExt cx="1056" cy="106"/>
              </a:xfrm>
            </p:grpSpPr>
            <p:sp>
              <p:nvSpPr>
                <p:cNvPr id="49208" name="Rectangle 56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09" name="Rectangle 57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0" name="Group 58"/>
              <p:cNvGrpSpPr>
                <a:grpSpLocks/>
              </p:cNvGrpSpPr>
              <p:nvPr userDrawn="1"/>
            </p:nvGrpSpPr>
            <p:grpSpPr bwMode="auto">
              <a:xfrm>
                <a:off x="4224" y="3840"/>
                <a:ext cx="624" cy="47"/>
                <a:chOff x="624" y="3706"/>
                <a:chExt cx="1056" cy="106"/>
              </a:xfrm>
            </p:grpSpPr>
            <p:sp>
              <p:nvSpPr>
                <p:cNvPr id="49211" name="Rectangle 59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706"/>
                  <a:ext cx="528" cy="106"/>
                </a:xfrm>
                <a:prstGeom prst="rect">
                  <a:avLst/>
                </a:prstGeom>
                <a:solidFill>
                  <a:schemeClr val="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12" name="Rectangle 60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706"/>
                  <a:ext cx="528" cy="106"/>
                </a:xfrm>
                <a:prstGeom prst="rect">
                  <a:avLst/>
                </a:prstGeom>
                <a:solidFill>
                  <a:schemeClr val="folHlink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grpSp>
            <p:nvGrpSpPr>
              <p:cNvPr id="1041" name="Group 61"/>
              <p:cNvGrpSpPr>
                <a:grpSpLocks/>
              </p:cNvGrpSpPr>
              <p:nvPr userDrawn="1"/>
            </p:nvGrpSpPr>
            <p:grpSpPr bwMode="auto">
              <a:xfrm>
                <a:off x="4896" y="3840"/>
                <a:ext cx="624" cy="47"/>
                <a:chOff x="624" y="3600"/>
                <a:chExt cx="1056" cy="106"/>
              </a:xfrm>
            </p:grpSpPr>
            <p:sp>
              <p:nvSpPr>
                <p:cNvPr id="49214" name="Rectangle 62"/>
                <p:cNvSpPr>
                  <a:spLocks noChangeArrowheads="1"/>
                </p:cNvSpPr>
                <p:nvPr userDrawn="1"/>
              </p:nvSpPr>
              <p:spPr bwMode="ltGray">
                <a:xfrm>
                  <a:off x="1152" y="3600"/>
                  <a:ext cx="528" cy="106"/>
                </a:xfrm>
                <a:prstGeom prst="rect">
                  <a:avLst/>
                </a:prstGeom>
                <a:solidFill>
                  <a:schemeClr val="accent2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49215" name="Rectangle 63"/>
                <p:cNvSpPr>
                  <a:spLocks noChangeArrowheads="1"/>
                </p:cNvSpPr>
                <p:nvPr userDrawn="1"/>
              </p:nvSpPr>
              <p:spPr bwMode="ltGray">
                <a:xfrm>
                  <a:off x="624" y="3600"/>
                  <a:ext cx="528" cy="106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7" r:id="rId3"/>
    <p:sldLayoutId id="2147483666" r:id="rId4"/>
    <p:sldLayoutId id="2147483665" r:id="rId5"/>
    <p:sldLayoutId id="2147483664" r:id="rId6"/>
    <p:sldLayoutId id="2147483663" r:id="rId7"/>
    <p:sldLayoutId id="2147483662" r:id="rId8"/>
    <p:sldLayoutId id="2147483661" r:id="rId9"/>
    <p:sldLayoutId id="2147483660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3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05000"/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10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05000"/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5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 eaLnBrk="1" hangingPunct="1"/>
            <a:r>
              <a:rPr lang="ru-RU" smtClean="0"/>
              <a:t>Анализ внедрения ФГОС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547813" y="4060825"/>
            <a:ext cx="6048375" cy="159385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smtClean="0">
                <a:solidFill>
                  <a:srgbClr val="898989"/>
                </a:solidFill>
              </a:rPr>
              <a:t>МБДОУ № 29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404813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49238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476250"/>
            <a:ext cx="8128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Содержимое 6"/>
          <p:cNvPicPr>
            <a:picLocks noGrp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933450" y="620713"/>
            <a:ext cx="7277100" cy="54752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708025"/>
          </a:xfrm>
        </p:spPr>
        <p:txBody>
          <a:bodyPr/>
          <a:lstStyle/>
          <a:p>
            <a:pPr eaLnBrk="1" hangingPunct="1"/>
            <a:r>
              <a:rPr lang="ru-RU" sz="4000" smtClean="0"/>
              <a:t>Детское экспериментирование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268413"/>
            <a:ext cx="81280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Содержимое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981075"/>
            <a:ext cx="770413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57200" y="476250"/>
            <a:ext cx="3008313" cy="5762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b="1" smtClean="0"/>
              <a:t>макетирование</a:t>
            </a: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Содержимое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052513"/>
            <a:ext cx="827722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993775"/>
          </a:xfrm>
        </p:spPr>
        <p:txBody>
          <a:bodyPr/>
          <a:lstStyle/>
          <a:p>
            <a:pPr eaLnBrk="1" hangingPunct="1"/>
            <a:r>
              <a:rPr lang="ru-RU" sz="4000" smtClean="0"/>
              <a:t>Демонстрация достижений ребенка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268413"/>
            <a:ext cx="8102600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1175" y="306388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олилиния 9"/>
          <p:cNvSpPr/>
          <p:nvPr/>
        </p:nvSpPr>
        <p:spPr>
          <a:xfrm>
            <a:off x="3348038" y="4027488"/>
            <a:ext cx="2206625" cy="2206625"/>
          </a:xfrm>
          <a:custGeom>
            <a:avLst/>
            <a:gdLst>
              <a:gd name="connsiteX0" fmla="*/ 0 w 2205262"/>
              <a:gd name="connsiteY0" fmla="*/ 1102631 h 2205262"/>
              <a:gd name="connsiteX1" fmla="*/ 322954 w 2205262"/>
              <a:gd name="connsiteY1" fmla="*/ 322953 h 2205262"/>
              <a:gd name="connsiteX2" fmla="*/ 1102633 w 2205262"/>
              <a:gd name="connsiteY2" fmla="*/ 1 h 2205262"/>
              <a:gd name="connsiteX3" fmla="*/ 1882311 w 2205262"/>
              <a:gd name="connsiteY3" fmla="*/ 322955 h 2205262"/>
              <a:gd name="connsiteX4" fmla="*/ 2205263 w 2205262"/>
              <a:gd name="connsiteY4" fmla="*/ 1102634 h 2205262"/>
              <a:gd name="connsiteX5" fmla="*/ 1882310 w 2205262"/>
              <a:gd name="connsiteY5" fmla="*/ 1882312 h 2205262"/>
              <a:gd name="connsiteX6" fmla="*/ 1102632 w 2205262"/>
              <a:gd name="connsiteY6" fmla="*/ 2205265 h 2205262"/>
              <a:gd name="connsiteX7" fmla="*/ 322954 w 2205262"/>
              <a:gd name="connsiteY7" fmla="*/ 1882311 h 2205262"/>
              <a:gd name="connsiteX8" fmla="*/ 2 w 2205262"/>
              <a:gd name="connsiteY8" fmla="*/ 1102633 h 2205262"/>
              <a:gd name="connsiteX9" fmla="*/ 0 w 2205262"/>
              <a:gd name="connsiteY9" fmla="*/ 1102631 h 2205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5262" h="2205262">
                <a:moveTo>
                  <a:pt x="0" y="1102631"/>
                </a:moveTo>
                <a:cubicBezTo>
                  <a:pt x="0" y="810195"/>
                  <a:pt x="116170" y="529736"/>
                  <a:pt x="322954" y="322953"/>
                </a:cubicBezTo>
                <a:cubicBezTo>
                  <a:pt x="529738" y="116170"/>
                  <a:pt x="810197" y="0"/>
                  <a:pt x="1102633" y="1"/>
                </a:cubicBezTo>
                <a:cubicBezTo>
                  <a:pt x="1395069" y="1"/>
                  <a:pt x="1675528" y="116171"/>
                  <a:pt x="1882311" y="322955"/>
                </a:cubicBezTo>
                <a:cubicBezTo>
                  <a:pt x="2089094" y="529739"/>
                  <a:pt x="2205264" y="810198"/>
                  <a:pt x="2205263" y="1102634"/>
                </a:cubicBezTo>
                <a:cubicBezTo>
                  <a:pt x="2205263" y="1395070"/>
                  <a:pt x="2089093" y="1675529"/>
                  <a:pt x="1882310" y="1882312"/>
                </a:cubicBezTo>
                <a:cubicBezTo>
                  <a:pt x="1675526" y="2089095"/>
                  <a:pt x="1395068" y="2205265"/>
                  <a:pt x="1102632" y="2205265"/>
                </a:cubicBezTo>
                <a:cubicBezTo>
                  <a:pt x="810196" y="2205265"/>
                  <a:pt x="529737" y="2089095"/>
                  <a:pt x="322954" y="1882311"/>
                </a:cubicBezTo>
                <a:cubicBezTo>
                  <a:pt x="116171" y="1675527"/>
                  <a:pt x="1" y="1395069"/>
                  <a:pt x="2" y="1102633"/>
                </a:cubicBezTo>
                <a:lnTo>
                  <a:pt x="0" y="1102631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335653" tIns="335653" rIns="335653" bIns="335653" spcCol="1270" anchor="ctr"/>
          <a:lstStyle/>
          <a:p>
            <a:pPr algn="ctr" defTabSz="8890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kumimoji="0" lang="ru-RU" sz="2000" b="1" dirty="0">
                <a:latin typeface="Arial" pitchFamily="34" charset="0"/>
                <a:cs typeface="Arial" pitchFamily="34" charset="0"/>
              </a:rPr>
              <a:t>Условия реализации Программы </a:t>
            </a:r>
          </a:p>
        </p:txBody>
      </p: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250825" y="3789363"/>
            <a:ext cx="3006725" cy="2179637"/>
            <a:chOff x="251520" y="3789040"/>
            <a:chExt cx="3005974" cy="2179673"/>
          </a:xfrm>
        </p:grpSpPr>
        <p:sp>
          <p:nvSpPr>
            <p:cNvPr id="11" name="Стрелка влево 10"/>
            <p:cNvSpPr/>
            <p:nvPr/>
          </p:nvSpPr>
          <p:spPr>
            <a:xfrm rot="10800000">
              <a:off x="1687849" y="4816169"/>
              <a:ext cx="1569645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Полилиния 11"/>
            <p:cNvSpPr/>
            <p:nvPr/>
          </p:nvSpPr>
          <p:spPr>
            <a:xfrm>
              <a:off x="640361" y="4292285"/>
              <a:ext cx="2094977" cy="1676428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ru-RU" b="1" dirty="0">
                  <a:latin typeface="Arial" pitchFamily="34" charset="0"/>
                  <a:cs typeface="Arial" pitchFamily="34" charset="0"/>
                </a:rPr>
                <a:t>психолого-педагогические</a:t>
              </a:r>
            </a:p>
          </p:txBody>
        </p:sp>
        <p:pic>
          <p:nvPicPr>
            <p:cNvPr id="1033" name="Picture 9" descr="D:\ПРОСВЕЩЕНИЕ\Картинки разные\Эмоции\050.jpg"/>
            <p:cNvPicPr>
              <a:picLocks noChangeAspect="1" noChangeArrowheads="1"/>
            </p:cNvPicPr>
            <p:nvPr/>
          </p:nvPicPr>
          <p:blipFill>
            <a:blip r:embed="rId2" cstate="print"/>
            <a:srcRect l="8001" t="5041" r="7990"/>
            <a:stretch>
              <a:fillRect/>
            </a:stretch>
          </p:blipFill>
          <p:spPr bwMode="auto">
            <a:xfrm>
              <a:off x="251520" y="3789040"/>
              <a:ext cx="1800000" cy="1356405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5" name="Группа 24"/>
          <p:cNvGrpSpPr>
            <a:grpSpLocks/>
          </p:cNvGrpSpPr>
          <p:nvPr/>
        </p:nvGrpSpPr>
        <p:grpSpPr bwMode="auto">
          <a:xfrm>
            <a:off x="5659438" y="3789363"/>
            <a:ext cx="3232150" cy="2179637"/>
            <a:chOff x="5660061" y="3789040"/>
            <a:chExt cx="3232219" cy="2179673"/>
          </a:xfrm>
        </p:grpSpPr>
        <p:sp>
          <p:nvSpPr>
            <p:cNvPr id="19" name="Стрелка влево 18"/>
            <p:cNvSpPr/>
            <p:nvPr/>
          </p:nvSpPr>
          <p:spPr>
            <a:xfrm>
              <a:off x="5660061" y="4816169"/>
              <a:ext cx="1820901" cy="62866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Полилиния 19"/>
            <p:cNvSpPr/>
            <p:nvPr/>
          </p:nvSpPr>
          <p:spPr>
            <a:xfrm>
              <a:off x="6191884" y="4292285"/>
              <a:ext cx="2578155" cy="1676428"/>
            </a:xfrm>
            <a:custGeom>
              <a:avLst/>
              <a:gdLst>
                <a:gd name="connsiteX0" fmla="*/ 0 w 2577163"/>
                <a:gd name="connsiteY0" fmla="*/ 167600 h 1675999"/>
                <a:gd name="connsiteX1" fmla="*/ 49089 w 2577163"/>
                <a:gd name="connsiteY1" fmla="*/ 49089 h 1675999"/>
                <a:gd name="connsiteX2" fmla="*/ 167600 w 2577163"/>
                <a:gd name="connsiteY2" fmla="*/ 0 h 1675999"/>
                <a:gd name="connsiteX3" fmla="*/ 2409563 w 2577163"/>
                <a:gd name="connsiteY3" fmla="*/ 0 h 1675999"/>
                <a:gd name="connsiteX4" fmla="*/ 2528074 w 2577163"/>
                <a:gd name="connsiteY4" fmla="*/ 49089 h 1675999"/>
                <a:gd name="connsiteX5" fmla="*/ 2577163 w 2577163"/>
                <a:gd name="connsiteY5" fmla="*/ 167600 h 1675999"/>
                <a:gd name="connsiteX6" fmla="*/ 2577163 w 2577163"/>
                <a:gd name="connsiteY6" fmla="*/ 1508399 h 1675999"/>
                <a:gd name="connsiteX7" fmla="*/ 2528074 w 2577163"/>
                <a:gd name="connsiteY7" fmla="*/ 1626910 h 1675999"/>
                <a:gd name="connsiteX8" fmla="*/ 2409563 w 2577163"/>
                <a:gd name="connsiteY8" fmla="*/ 1675999 h 1675999"/>
                <a:gd name="connsiteX9" fmla="*/ 167600 w 2577163"/>
                <a:gd name="connsiteY9" fmla="*/ 1675999 h 1675999"/>
                <a:gd name="connsiteX10" fmla="*/ 49089 w 2577163"/>
                <a:gd name="connsiteY10" fmla="*/ 1626910 h 1675999"/>
                <a:gd name="connsiteX11" fmla="*/ 0 w 2577163"/>
                <a:gd name="connsiteY11" fmla="*/ 1508399 h 1675999"/>
                <a:gd name="connsiteX12" fmla="*/ 0 w 2577163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77163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2409563" y="0"/>
                  </a:lnTo>
                  <a:cubicBezTo>
                    <a:pt x="2454013" y="0"/>
                    <a:pt x="2496643" y="17658"/>
                    <a:pt x="2528074" y="49089"/>
                  </a:cubicBezTo>
                  <a:cubicBezTo>
                    <a:pt x="2559505" y="80520"/>
                    <a:pt x="2577163" y="123150"/>
                    <a:pt x="2577163" y="167600"/>
                  </a:cubicBezTo>
                  <a:lnTo>
                    <a:pt x="2577163" y="1508399"/>
                  </a:lnTo>
                  <a:cubicBezTo>
                    <a:pt x="2577163" y="1552849"/>
                    <a:pt x="2559505" y="1595479"/>
                    <a:pt x="2528074" y="1626910"/>
                  </a:cubicBezTo>
                  <a:cubicBezTo>
                    <a:pt x="2496643" y="1658341"/>
                    <a:pt x="2454013" y="1675999"/>
                    <a:pt x="2409563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79568" tIns="79568" rIns="79568" bIns="79568" spcCol="1270" anchor="b"/>
            <a:lstStyle/>
            <a:p>
              <a:pPr defTabSz="711200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kumimoji="0" lang="ru-RU" sz="1600" b="1" dirty="0">
                  <a:latin typeface="Arial" pitchFamily="34" charset="0"/>
                  <a:cs typeface="Arial" pitchFamily="34" charset="0"/>
                </a:rPr>
                <a:t>развивающая </a:t>
              </a:r>
              <a:r>
                <a:rPr kumimoji="0" lang="ru-RU" sz="1600" b="1" dirty="0" err="1">
                  <a:latin typeface="Arial" pitchFamily="34" charset="0"/>
                  <a:cs typeface="Arial" pitchFamily="34" charset="0"/>
                </a:rPr>
                <a:t>предметно-простран-ственная</a:t>
              </a:r>
              <a:r>
                <a:rPr kumimoji="0" lang="ru-RU" sz="1600" b="1" dirty="0">
                  <a:latin typeface="Arial" pitchFamily="34" charset="0"/>
                  <a:cs typeface="Arial" pitchFamily="34" charset="0"/>
                </a:rPr>
                <a:t> среда</a:t>
              </a:r>
            </a:p>
          </p:txBody>
        </p:sp>
        <p:pic>
          <p:nvPicPr>
            <p:cNvPr id="1026" name="Picture 2" descr="D:\ПРОСВЕЩЕНИЕ\Картинки разные\Детские_помещения\01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92280" y="3789040"/>
              <a:ext cx="1800000" cy="135596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1" name="Группа 20"/>
          <p:cNvGrpSpPr>
            <a:grpSpLocks/>
          </p:cNvGrpSpPr>
          <p:nvPr/>
        </p:nvGrpSpPr>
        <p:grpSpPr bwMode="auto">
          <a:xfrm>
            <a:off x="827088" y="1700213"/>
            <a:ext cx="2382837" cy="2863850"/>
            <a:chOff x="827584" y="1700808"/>
            <a:chExt cx="2382818" cy="2862551"/>
          </a:xfrm>
        </p:grpSpPr>
        <p:sp>
          <p:nvSpPr>
            <p:cNvPr id="13" name="Стрелка влево 12"/>
            <p:cNvSpPr/>
            <p:nvPr/>
          </p:nvSpPr>
          <p:spPr>
            <a:xfrm rot="13500000">
              <a:off x="1867043" y="3240638"/>
              <a:ext cx="2016798" cy="62864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1114919" y="2003882"/>
              <a:ext cx="2095483" cy="1675640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ru-RU" b="1" dirty="0">
                  <a:latin typeface="Arial" pitchFamily="34" charset="0"/>
                  <a:cs typeface="Arial" pitchFamily="34" charset="0"/>
                </a:rPr>
                <a:t>кадровые</a:t>
              </a:r>
            </a:p>
          </p:txBody>
        </p:sp>
        <p:pic>
          <p:nvPicPr>
            <p:cNvPr id="1032" name="Picture 8" descr="http://www.proza.ru/pics/2011/01/28/114.jpg"/>
            <p:cNvPicPr>
              <a:picLocks noChangeAspect="1" noChangeArrowheads="1"/>
            </p:cNvPicPr>
            <p:nvPr/>
          </p:nvPicPr>
          <p:blipFill>
            <a:blip r:embed="rId4" cstate="print"/>
            <a:srcRect l="3704" t="4167" r="26852" b="16658"/>
            <a:stretch>
              <a:fillRect/>
            </a:stretch>
          </p:blipFill>
          <p:spPr bwMode="auto">
            <a:xfrm>
              <a:off x="827584" y="1700808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3" name="Группа 22"/>
          <p:cNvGrpSpPr>
            <a:grpSpLocks/>
          </p:cNvGrpSpPr>
          <p:nvPr/>
        </p:nvGrpSpPr>
        <p:grpSpPr bwMode="auto">
          <a:xfrm>
            <a:off x="3403600" y="981075"/>
            <a:ext cx="2095500" cy="2947988"/>
            <a:chOff x="3403959" y="980728"/>
            <a:chExt cx="2094999" cy="2948497"/>
          </a:xfrm>
        </p:grpSpPr>
        <p:sp>
          <p:nvSpPr>
            <p:cNvPr id="15" name="Стрелка влево 14"/>
            <p:cNvSpPr/>
            <p:nvPr/>
          </p:nvSpPr>
          <p:spPr>
            <a:xfrm rot="16200000">
              <a:off x="3601999" y="2765517"/>
              <a:ext cx="1698918" cy="628500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Полилиния 15"/>
            <p:cNvSpPr/>
            <p:nvPr/>
          </p:nvSpPr>
          <p:spPr>
            <a:xfrm>
              <a:off x="3403959" y="1391962"/>
              <a:ext cx="2094999" cy="1676689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algn="ctr"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ru-RU" b="1" dirty="0">
                  <a:latin typeface="Arial" pitchFamily="34" charset="0"/>
                  <a:cs typeface="Arial" pitchFamily="34" charset="0"/>
                </a:rPr>
                <a:t>материально-технические</a:t>
              </a:r>
            </a:p>
          </p:txBody>
        </p:sp>
        <p:pic>
          <p:nvPicPr>
            <p:cNvPr id="1030" name="Picture 6" descr="http://img0.liveinternet.ru/images/attach/c/5/92/177/92177630_4565946_k_1_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563888" y="980728"/>
              <a:ext cx="1800000" cy="1350000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  <p:grpSp>
        <p:nvGrpSpPr>
          <p:cNvPr id="24" name="Группа 23"/>
          <p:cNvGrpSpPr>
            <a:grpSpLocks/>
          </p:cNvGrpSpPr>
          <p:nvPr/>
        </p:nvGrpSpPr>
        <p:grpSpPr bwMode="auto">
          <a:xfrm>
            <a:off x="5018088" y="1628775"/>
            <a:ext cx="2938462" cy="2239963"/>
            <a:chOff x="5018814" y="1628800"/>
            <a:chExt cx="2937362" cy="2240552"/>
          </a:xfrm>
        </p:grpSpPr>
        <p:sp>
          <p:nvSpPr>
            <p:cNvPr id="17" name="Стрелка влево 16"/>
            <p:cNvSpPr/>
            <p:nvPr/>
          </p:nvSpPr>
          <p:spPr>
            <a:xfrm rot="18900000">
              <a:off x="5018814" y="3240537"/>
              <a:ext cx="2016957" cy="628815"/>
            </a:xfrm>
            <a:prstGeom prst="leftArrow">
              <a:avLst>
                <a:gd name="adj1" fmla="val 60000"/>
                <a:gd name="adj2" fmla="val 50000"/>
              </a:avLst>
            </a:prstGeom>
            <a:solidFill>
              <a:schemeClr val="bg1">
                <a:lumMod val="65000"/>
              </a:schemeClr>
            </a:solidFill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rgbClr r="0" g="0" b="0"/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Полилиния 17"/>
            <p:cNvSpPr/>
            <p:nvPr/>
          </p:nvSpPr>
          <p:spPr>
            <a:xfrm>
              <a:off x="5693248" y="2003549"/>
              <a:ext cx="2094716" cy="1676841"/>
            </a:xfrm>
            <a:custGeom>
              <a:avLst/>
              <a:gdLst>
                <a:gd name="connsiteX0" fmla="*/ 0 w 2094999"/>
                <a:gd name="connsiteY0" fmla="*/ 167600 h 1675999"/>
                <a:gd name="connsiteX1" fmla="*/ 49089 w 2094999"/>
                <a:gd name="connsiteY1" fmla="*/ 49089 h 1675999"/>
                <a:gd name="connsiteX2" fmla="*/ 167600 w 2094999"/>
                <a:gd name="connsiteY2" fmla="*/ 0 h 1675999"/>
                <a:gd name="connsiteX3" fmla="*/ 1927399 w 2094999"/>
                <a:gd name="connsiteY3" fmla="*/ 0 h 1675999"/>
                <a:gd name="connsiteX4" fmla="*/ 2045910 w 2094999"/>
                <a:gd name="connsiteY4" fmla="*/ 49089 h 1675999"/>
                <a:gd name="connsiteX5" fmla="*/ 2094999 w 2094999"/>
                <a:gd name="connsiteY5" fmla="*/ 167600 h 1675999"/>
                <a:gd name="connsiteX6" fmla="*/ 2094999 w 2094999"/>
                <a:gd name="connsiteY6" fmla="*/ 1508399 h 1675999"/>
                <a:gd name="connsiteX7" fmla="*/ 2045910 w 2094999"/>
                <a:gd name="connsiteY7" fmla="*/ 1626910 h 1675999"/>
                <a:gd name="connsiteX8" fmla="*/ 1927399 w 2094999"/>
                <a:gd name="connsiteY8" fmla="*/ 1675999 h 1675999"/>
                <a:gd name="connsiteX9" fmla="*/ 167600 w 2094999"/>
                <a:gd name="connsiteY9" fmla="*/ 1675999 h 1675999"/>
                <a:gd name="connsiteX10" fmla="*/ 49089 w 2094999"/>
                <a:gd name="connsiteY10" fmla="*/ 1626910 h 1675999"/>
                <a:gd name="connsiteX11" fmla="*/ 0 w 2094999"/>
                <a:gd name="connsiteY11" fmla="*/ 1508399 h 1675999"/>
                <a:gd name="connsiteX12" fmla="*/ 0 w 2094999"/>
                <a:gd name="connsiteY12" fmla="*/ 167600 h 1675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4999" h="1675999">
                  <a:moveTo>
                    <a:pt x="0" y="167600"/>
                  </a:moveTo>
                  <a:cubicBezTo>
                    <a:pt x="0" y="123150"/>
                    <a:pt x="17658" y="80520"/>
                    <a:pt x="49089" y="49089"/>
                  </a:cubicBezTo>
                  <a:cubicBezTo>
                    <a:pt x="80520" y="17658"/>
                    <a:pt x="123150" y="0"/>
                    <a:pt x="167600" y="0"/>
                  </a:cubicBezTo>
                  <a:lnTo>
                    <a:pt x="1927399" y="0"/>
                  </a:lnTo>
                  <a:cubicBezTo>
                    <a:pt x="1971849" y="0"/>
                    <a:pt x="2014479" y="17658"/>
                    <a:pt x="2045910" y="49089"/>
                  </a:cubicBezTo>
                  <a:cubicBezTo>
                    <a:pt x="2077341" y="80520"/>
                    <a:pt x="2094999" y="123150"/>
                    <a:pt x="2094999" y="167600"/>
                  </a:cubicBezTo>
                  <a:lnTo>
                    <a:pt x="2094999" y="1508399"/>
                  </a:lnTo>
                  <a:cubicBezTo>
                    <a:pt x="2094999" y="1552849"/>
                    <a:pt x="2077341" y="1595479"/>
                    <a:pt x="2045910" y="1626910"/>
                  </a:cubicBezTo>
                  <a:cubicBezTo>
                    <a:pt x="2014479" y="1658341"/>
                    <a:pt x="1971849" y="1675999"/>
                    <a:pt x="1927399" y="1675999"/>
                  </a:cubicBezTo>
                  <a:lnTo>
                    <a:pt x="167600" y="1675999"/>
                  </a:lnTo>
                  <a:cubicBezTo>
                    <a:pt x="123150" y="1675999"/>
                    <a:pt x="80520" y="1658341"/>
                    <a:pt x="49089" y="1626910"/>
                  </a:cubicBezTo>
                  <a:cubicBezTo>
                    <a:pt x="17658" y="1595479"/>
                    <a:pt x="0" y="1552849"/>
                    <a:pt x="0" y="1508399"/>
                  </a:cubicBezTo>
                  <a:lnTo>
                    <a:pt x="0" y="16760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83378" tIns="83378" rIns="83378" bIns="83378" spcCol="1270" anchor="b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kumimoji="0" lang="ru-RU" b="1" dirty="0">
                  <a:latin typeface="Arial" pitchFamily="34" charset="0"/>
                  <a:cs typeface="Arial" pitchFamily="34" charset="0"/>
                </a:rPr>
                <a:t>финансовые</a:t>
              </a:r>
            </a:p>
          </p:txBody>
        </p:sp>
        <p:pic>
          <p:nvPicPr>
            <p:cNvPr id="1028" name="Picture 4" descr="http://www.bolshoyvopros.ru/files/users/images/63/7f/637fdf6934b8d6902d9d87626df981f5.jpg"/>
            <p:cNvPicPr>
              <a:picLocks noChangeAspect="1" noChangeArrowheads="1"/>
            </p:cNvPicPr>
            <p:nvPr/>
          </p:nvPicPr>
          <p:blipFill>
            <a:blip r:embed="rId6" cstate="print"/>
            <a:srcRect l="2144" t="-150" r="4688" b="5731"/>
            <a:stretch>
              <a:fillRect/>
            </a:stretch>
          </p:blipFill>
          <p:spPr bwMode="auto">
            <a:xfrm>
              <a:off x="6156176" y="1628800"/>
              <a:ext cx="1800000" cy="1368152"/>
            </a:xfrm>
            <a:prstGeom prst="round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457200" y="404813"/>
            <a:ext cx="3008313" cy="57213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sz="2800" b="1" smtClean="0"/>
              <a:t>Создание портфолио</a:t>
            </a:r>
          </a:p>
        </p:txBody>
      </p:sp>
      <p:pic>
        <p:nvPicPr>
          <p:cNvPr id="327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35413" y="273050"/>
            <a:ext cx="4391025" cy="58531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Содержимое 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052513"/>
            <a:ext cx="8277225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420688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8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685800" y="1981200"/>
            <a:ext cx="2085975" cy="41148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sz="3600" b="1" smtClean="0"/>
              <a:t>проекты</a:t>
            </a:r>
          </a:p>
        </p:txBody>
      </p:sp>
      <p:sp>
        <p:nvSpPr>
          <p:cNvPr id="34819" name="Rectangle 6"/>
          <p:cNvSpPr>
            <a:spLocks noGrp="1" noChangeArrowheads="1"/>
          </p:cNvSpPr>
          <p:nvPr>
            <p:ph sz="half" idx="4294967295"/>
          </p:nvPr>
        </p:nvSpPr>
        <p:spPr>
          <a:xfrm>
            <a:off x="3635375" y="404813"/>
            <a:ext cx="5113338" cy="6192837"/>
          </a:xfrm>
        </p:spPr>
        <p:txBody>
          <a:bodyPr/>
          <a:lstStyle/>
          <a:p>
            <a:endParaRPr lang="ru-RU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188913"/>
            <a:ext cx="4572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Объект 5"/>
          <p:cNvSpPr>
            <a:spLocks noGrp="1"/>
          </p:cNvSpPr>
          <p:nvPr>
            <p:ph idx="4294967295"/>
          </p:nvPr>
        </p:nvSpPr>
        <p:spPr>
          <a:xfrm>
            <a:off x="3575050" y="273050"/>
            <a:ext cx="5111750" cy="58531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Текст 6"/>
          <p:cNvSpPr>
            <a:spLocks noGrp="1"/>
          </p:cNvSpPr>
          <p:nvPr>
            <p:ph type="body" sz="half" idx="4294967295"/>
          </p:nvPr>
        </p:nvSpPr>
        <p:spPr>
          <a:xfrm>
            <a:off x="468313" y="620713"/>
            <a:ext cx="3008312" cy="6477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b="1" smtClean="0"/>
              <a:t>коллекции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731838"/>
          </a:xfrm>
        </p:spPr>
        <p:txBody>
          <a:bodyPr/>
          <a:lstStyle/>
          <a:p>
            <a:pPr eaLnBrk="1" hangingPunct="1"/>
            <a:r>
              <a:rPr lang="ru-RU" sz="2900" b="1" smtClean="0"/>
              <a:t>Развивающая предметно - пространственная среда должна быть</a:t>
            </a:r>
          </a:p>
        </p:txBody>
      </p:sp>
      <p:sp>
        <p:nvSpPr>
          <p:cNvPr id="36866" name="Объект 6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/>
            <a:endParaRPr lang="ru-RU" smtClean="0"/>
          </a:p>
        </p:txBody>
      </p:sp>
      <p:sp>
        <p:nvSpPr>
          <p:cNvPr id="5" name="Содержимое 4"/>
          <p:cNvSpPr>
            <a:spLocks/>
          </p:cNvSpPr>
          <p:nvPr/>
        </p:nvSpPr>
        <p:spPr bwMode="auto">
          <a:xfrm>
            <a:off x="468313" y="19161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852488" indent="-74295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Calibri" pitchFamily="34" charset="0"/>
              <a:buAutoNum type="arabicParenR"/>
              <a:defRPr/>
            </a:pPr>
            <a:r>
              <a:rPr kumimoji="0" lang="ru-RU" sz="36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содержательно насыщенной</a:t>
            </a:r>
          </a:p>
          <a:p>
            <a:pPr marL="852488" indent="-74295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Calibri" pitchFamily="34" charset="0"/>
              <a:buAutoNum type="arabicParenR"/>
              <a:defRPr/>
            </a:pPr>
            <a:r>
              <a:rPr kumimoji="0" lang="ru-RU" sz="3600" b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трансформируемой</a:t>
            </a:r>
          </a:p>
          <a:p>
            <a:pPr marL="852488" indent="-742950" eaLnBrk="0" hangingPunct="0">
              <a:spcBef>
                <a:spcPct val="20000"/>
              </a:spcBef>
              <a:buSzPct val="75000"/>
              <a:buFont typeface="Calibri" pitchFamily="34" charset="0"/>
              <a:buAutoNum type="arabicParenR"/>
              <a:defRPr/>
            </a:pPr>
            <a:r>
              <a:rPr kumimoji="0" lang="ru-RU" sz="3600" b="1">
                <a:solidFill>
                  <a:srgbClr val="9BBB5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полифункциональной</a:t>
            </a:r>
          </a:p>
          <a:p>
            <a:pPr marL="852488" indent="-742950" eaLnBrk="0" hangingPunct="0">
              <a:spcBef>
                <a:spcPct val="20000"/>
              </a:spcBef>
              <a:buClr>
                <a:srgbClr val="8064A2"/>
              </a:buClr>
              <a:buSzPct val="75000"/>
              <a:buFont typeface="Calibri" pitchFamily="34" charset="0"/>
              <a:buAutoNum type="arabicParenR"/>
              <a:defRPr/>
            </a:pPr>
            <a:r>
              <a:rPr kumimoji="0" lang="ru-RU" sz="3600" b="1">
                <a:solidFill>
                  <a:srgbClr val="8064A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вариативной</a:t>
            </a:r>
          </a:p>
          <a:p>
            <a:pPr marL="852488" indent="-742950" eaLnBrk="0" hangingPunct="0">
              <a:spcBef>
                <a:spcPct val="20000"/>
              </a:spcBef>
              <a:buClr>
                <a:srgbClr val="4BACC6"/>
              </a:buClr>
              <a:buSzPct val="75000"/>
              <a:buFont typeface="Calibri" pitchFamily="34" charset="0"/>
              <a:buAutoNum type="arabicParenR"/>
              <a:defRPr/>
            </a:pPr>
            <a:r>
              <a:rPr kumimoji="0" lang="ru-RU" sz="3600" b="1">
                <a:solidFill>
                  <a:srgbClr val="4BACC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доступной</a:t>
            </a:r>
          </a:p>
          <a:p>
            <a:pPr marL="852488" indent="-742950" eaLnBrk="0" hangingPunct="0">
              <a:spcBef>
                <a:spcPct val="20000"/>
              </a:spcBef>
              <a:buClr>
                <a:srgbClr val="F79646"/>
              </a:buClr>
              <a:buSzPct val="75000"/>
              <a:buFont typeface="Calibri" pitchFamily="34" charset="0"/>
              <a:buAutoNum type="arabicParenR"/>
              <a:defRPr/>
            </a:pPr>
            <a:r>
              <a:rPr kumimoji="0" lang="ru-RU" sz="3600" b="1">
                <a:solidFill>
                  <a:srgbClr val="F7964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безопасной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Содержимое 7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620713"/>
            <a:ext cx="8364538" cy="464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692150"/>
            <a:ext cx="3311525" cy="5403850"/>
          </a:xfrm>
        </p:spPr>
      </p:pic>
      <p:pic>
        <p:nvPicPr>
          <p:cNvPr id="38914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140200" y="692150"/>
            <a:ext cx="4464050" cy="5403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Содержимое 6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33475" y="1809750"/>
            <a:ext cx="7656513" cy="320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395288" y="476250"/>
            <a:ext cx="4038600" cy="3028950"/>
          </a:xfrm>
        </p:spPr>
      </p:pic>
      <p:pic>
        <p:nvPicPr>
          <p:cNvPr id="40962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4716463" y="404813"/>
            <a:ext cx="4038600" cy="2092325"/>
          </a:xfrm>
        </p:spPr>
      </p:pic>
      <p:pic>
        <p:nvPicPr>
          <p:cNvPr id="40963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35375" y="2924175"/>
            <a:ext cx="4764088" cy="371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685800" y="609600"/>
            <a:ext cx="7772400" cy="658813"/>
          </a:xfrm>
        </p:spPr>
        <p:txBody>
          <a:bodyPr/>
          <a:lstStyle/>
          <a:p>
            <a:pPr eaLnBrk="1" hangingPunct="1"/>
            <a:r>
              <a:rPr lang="ru-RU" sz="2800" b="1" smtClean="0"/>
              <a:t>Игры- путешествия длительного характера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484313"/>
            <a:ext cx="8128000" cy="501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b="1" i="1" smtClean="0">
                <a:solidFill>
                  <a:srgbClr val="FF3300"/>
                </a:solidFill>
              </a:rPr>
              <a:t>Кадровые условия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b="1" smtClean="0">
                <a:solidFill>
                  <a:srgbClr val="12121C"/>
                </a:solidFill>
              </a:rPr>
              <a:t>Курсовая подготовка в рамках  ФГОС:</a:t>
            </a:r>
            <a:endParaRPr lang="ru-RU" sz="1800" smtClean="0">
              <a:solidFill>
                <a:srgbClr val="12121C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12121C"/>
                </a:solidFill>
              </a:rPr>
              <a:t> – 3 чел. Митрофанова Н.В., Лезина Е.В., Фотина М.С., 108ч., «Актуальные проблемы дошкольного образования в условиях введения ФГОС ДО»»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12121C"/>
                </a:solidFill>
              </a:rPr>
              <a:t>- Попова Т.А. 108ч., «Теория и практика физического развития детей ДОО в контексте ФГОС ДО»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12121C"/>
                </a:solidFill>
              </a:rPr>
              <a:t>- Тюрина Л.В. 108 часов. « Теория и методика музыкального образования в условиях введения ФГОС ДО»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smtClean="0">
                <a:solidFill>
                  <a:srgbClr val="12121C"/>
                </a:solidFill>
              </a:rPr>
              <a:t>- Сенькина Л.В., 36ч., «Планирование и мониторинг образовательного процесса в ДОО в условиях внедрения ФГОС ДО»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12121C"/>
                </a:solidFill>
              </a:rPr>
              <a:t>- Седова О.Ю. 18ч., « Образовательный проект, как форма организации образовательной деятельности в контексте ФГОС ДО»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12121C"/>
                </a:solidFill>
              </a:rPr>
              <a:t>- 2 человека посещали районные семинары: Поликарпова Н.А. - по Изо- деятельности, Митрофанова Н.В.- по моделированию.</a:t>
            </a:r>
          </a:p>
          <a:p>
            <a:pPr eaLnBrk="1" hangingPunct="1">
              <a:lnSpc>
                <a:spcPct val="80000"/>
              </a:lnSpc>
            </a:pPr>
            <a:r>
              <a:rPr lang="ru-RU" sz="1800" smtClean="0">
                <a:solidFill>
                  <a:srgbClr val="12121C"/>
                </a:solidFill>
              </a:rPr>
              <a:t>2 чел. Сенькина Л.В. И Терехова О.Н. приняли участие в семинаре в НПК  «Создание интерактивных обучающих презентаций в программе MS Power Point»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2098675"/>
          </a:xfrm>
        </p:spPr>
        <p:txBody>
          <a:bodyPr/>
          <a:lstStyle/>
          <a:p>
            <a:r>
              <a:rPr lang="ru-RU" sz="2000" b="1" smtClean="0"/>
              <a:t>Введение ФГОС дошкольного образования вопрос непростой. Всё новое всегда пугает. Да, будет трудно. Но меняется время, меняется ребёнок, а следовательно, необходимо не только изменить отношение к нему, но и самим измениться: руководителям, педагогам, родителям, всем, кто окружает малыша.</a:t>
            </a:r>
            <a:br>
              <a:rPr lang="ru-RU" sz="2000" b="1" smtClean="0"/>
            </a:br>
            <a:endParaRPr lang="ru-RU" sz="2000" b="1" smtClean="0"/>
          </a:p>
        </p:txBody>
      </p:sp>
      <p:pic>
        <p:nvPicPr>
          <p:cNvPr id="4301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636838"/>
            <a:ext cx="5688013" cy="352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3300"/>
                </a:solidFill>
              </a:rPr>
              <a:t>Участие в конкурсах:</a:t>
            </a:r>
            <a:r>
              <a:rPr lang="ru-RU" sz="4000" smtClean="0"/>
              <a:t/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6386" name="Объект 2"/>
          <p:cNvSpPr>
            <a:spLocks noGrp="1"/>
          </p:cNvSpPr>
          <p:nvPr>
            <p:ph idx="4294967295"/>
          </p:nvPr>
        </p:nvSpPr>
        <p:spPr>
          <a:xfrm>
            <a:off x="755650" y="1484313"/>
            <a:ext cx="7772400" cy="4330700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12121C"/>
                </a:solidFill>
              </a:rPr>
              <a:t>Всероссийский творческий конкурс раскрасок</a:t>
            </a:r>
            <a:endParaRPr lang="ru-RU" sz="2400" smtClean="0">
              <a:solidFill>
                <a:srgbClr val="12121C"/>
              </a:solidFill>
              <a:latin typeface="Arial" charset="0"/>
            </a:endParaRPr>
          </a:p>
          <a:p>
            <a:pPr eaLnBrk="1" hangingPunct="1">
              <a:buFontTx/>
              <a:buNone/>
            </a:pPr>
            <a:r>
              <a:rPr lang="ru-RU" sz="2400" smtClean="0">
                <a:solidFill>
                  <a:srgbClr val="12121C"/>
                </a:solidFill>
              </a:rPr>
              <a:t>« Елочка- красавица» – 80 детей</a:t>
            </a:r>
          </a:p>
          <a:p>
            <a:pPr eaLnBrk="1" hangingPunct="1"/>
            <a:r>
              <a:rPr lang="ru-RU" sz="2400" smtClean="0">
                <a:solidFill>
                  <a:srgbClr val="12121C"/>
                </a:solidFill>
              </a:rPr>
              <a:t>Открытая всероссийская интеллектуальная олимпиада «Наше Наследие» – 43 ребенка</a:t>
            </a:r>
          </a:p>
          <a:p>
            <a:pPr eaLnBrk="1" hangingPunct="1"/>
            <a:r>
              <a:rPr lang="ru-RU" sz="2400" smtClean="0">
                <a:solidFill>
                  <a:srgbClr val="12121C"/>
                </a:solidFill>
              </a:rPr>
              <a:t>«Мы - наследники Великой Победы» – Митрофанова Н.В.</a:t>
            </a:r>
          </a:p>
          <a:p>
            <a:pPr eaLnBrk="1" hangingPunct="1"/>
            <a:r>
              <a:rPr lang="ru-RU" sz="2400" smtClean="0">
                <a:solidFill>
                  <a:srgbClr val="12121C"/>
                </a:solidFill>
              </a:rPr>
              <a:t>Районный конкурс кабинетов педагогов- психологов -Хворостинина Н.В.</a:t>
            </a:r>
            <a:endParaRPr lang="ru-RU" sz="2400" smtClean="0">
              <a:solidFill>
                <a:srgbClr val="12121C"/>
              </a:solidFill>
              <a:latin typeface="Arial" charset="0"/>
            </a:endParaRPr>
          </a:p>
          <a:p>
            <a:pPr eaLnBrk="1" hangingPunct="1"/>
            <a:r>
              <a:rPr lang="ru-RU" sz="2400" smtClean="0">
                <a:solidFill>
                  <a:srgbClr val="12121C"/>
                </a:solidFill>
              </a:rPr>
              <a:t>Районный фестиваль детского творчества «Дети Земли выбирают мир» - 8 детей, музыкальные руководители.</a:t>
            </a:r>
          </a:p>
          <a:p>
            <a:pPr eaLnBrk="1" hangingPunct="1">
              <a:buFontTx/>
              <a:buNone/>
            </a:pPr>
            <a:endParaRPr lang="ru-RU" sz="2400" smtClean="0">
              <a:solidFill>
                <a:srgbClr val="12121C"/>
              </a:solidFill>
            </a:endParaRPr>
          </a:p>
          <a:p>
            <a:pPr eaLnBrk="1" hangingPunct="1"/>
            <a:endParaRPr lang="ru-RU" sz="2400" smtClean="0">
              <a:solidFill>
                <a:srgbClr val="12121C"/>
              </a:solidFill>
            </a:endParaRPr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3300"/>
                </a:solidFill>
              </a:rPr>
              <a:t>Профессиональные успехи и затруднения</a:t>
            </a:r>
          </a:p>
        </p:txBody>
      </p:sp>
      <p:sp>
        <p:nvSpPr>
          <p:cNvPr id="17410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12121C"/>
                </a:solidFill>
              </a:rPr>
              <a:t>94%  педагогов ознакомлены с ФГОС ДО</a:t>
            </a:r>
          </a:p>
          <a:p>
            <a:pPr eaLnBrk="1" hangingPunct="1"/>
            <a:r>
              <a:rPr lang="ru-RU" smtClean="0">
                <a:solidFill>
                  <a:srgbClr val="12121C"/>
                </a:solidFill>
              </a:rPr>
              <a:t>6%  педагогов имеют начальные представления об изменениях в образовании</a:t>
            </a:r>
          </a:p>
          <a:p>
            <a:pPr eaLnBrk="1" hangingPunct="1"/>
            <a:r>
              <a:rPr lang="ru-RU" smtClean="0">
                <a:solidFill>
                  <a:srgbClr val="12121C"/>
                </a:solidFill>
              </a:rPr>
              <a:t>68% -  уровень квалификации соответствует требованиям к кадровым условиям  реализации ФГОС, 32% -  частично.</a:t>
            </a:r>
          </a:p>
          <a:p>
            <a:pPr eaLnBrk="1" hangingPunct="1"/>
            <a:endParaRPr lang="ru-RU" smtClean="0">
              <a:solidFill>
                <a:srgbClr val="1212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4000" b="1" i="1" smtClean="0">
                <a:solidFill>
                  <a:srgbClr val="FF3300"/>
                </a:solidFill>
              </a:rPr>
              <a:t>Основные проблемы</a:t>
            </a:r>
            <a:r>
              <a:rPr lang="ru-RU" sz="4000" smtClean="0">
                <a:solidFill>
                  <a:srgbClr val="FF3300"/>
                </a:solidFill>
              </a:rPr>
              <a:t> </a:t>
            </a:r>
            <a:br>
              <a:rPr lang="ru-RU" sz="4000" smtClean="0">
                <a:solidFill>
                  <a:srgbClr val="FF3300"/>
                </a:solidFill>
              </a:rPr>
            </a:br>
            <a:endParaRPr lang="ru-RU" sz="4000" smtClean="0">
              <a:solidFill>
                <a:srgbClr val="FF3300"/>
              </a:solidFill>
            </a:endParaRPr>
          </a:p>
        </p:txBody>
      </p:sp>
      <p:sp>
        <p:nvSpPr>
          <p:cNvPr id="18434" name="Объект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12121C"/>
                </a:solidFill>
              </a:rPr>
              <a:t>Нерешительность педагогов презентовать свои педагогические наработки за пределами ДОУ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>
                <a:solidFill>
                  <a:srgbClr val="12121C"/>
                </a:solidFill>
              </a:rPr>
              <a:t>( конкурсы, статьи )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12121C"/>
                </a:solidFill>
              </a:rPr>
              <a:t>Отсутствие у большинства педагогов  привычки и потребности  работать над личным портфолио, что значительно замедляет рост количества педагогов, стремившихся выходить на первую и высшую квалификационную категорию, и конкурсы профессионального мастерства.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smtClean="0">
                <a:solidFill>
                  <a:srgbClr val="12121C"/>
                </a:solidFill>
              </a:rPr>
              <a:t>Работа по самообразованию ведется эпизодически, без планирования и подведения итогов.</a:t>
            </a: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12121C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2400" smtClean="0">
              <a:solidFill>
                <a:srgbClr val="12121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ru-RU" sz="2200" b="1" smtClean="0">
                <a:solidFill>
                  <a:srgbClr val="C00000"/>
                </a:solidFill>
              </a:rPr>
              <a:t>Условия, необходимые для создания социальной ситуации развития детей (основные компетенции педагогических работников)</a:t>
            </a:r>
          </a:p>
        </p:txBody>
      </p:sp>
      <p:pic>
        <p:nvPicPr>
          <p:cNvPr id="19458" name="Содержимое 6"/>
          <p:cNvPicPr>
            <a:picLocks noGrp="1" noChangeArrowheads="1"/>
          </p:cNvPicPr>
          <p:nvPr>
            <p:ph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933450" y="1981200"/>
            <a:ext cx="72771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8077200" cy="460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65175"/>
            <a:ext cx="8128000" cy="542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any Meeting">
  <a:themeElements>
    <a:clrScheme name="Company Meeting 1">
      <a:dk1>
        <a:srgbClr val="8383AD"/>
      </a:dk1>
      <a:lt1>
        <a:srgbClr val="FEFED6"/>
      </a:lt1>
      <a:dk2>
        <a:srgbClr val="404176"/>
      </a:dk2>
      <a:lt2>
        <a:srgbClr val="969696"/>
      </a:lt2>
      <a:accent1>
        <a:srgbClr val="BABE90"/>
      </a:accent1>
      <a:accent2>
        <a:srgbClr val="666699"/>
      </a:accent2>
      <a:accent3>
        <a:srgbClr val="FEFEE8"/>
      </a:accent3>
      <a:accent4>
        <a:srgbClr val="6F6F93"/>
      </a:accent4>
      <a:accent5>
        <a:srgbClr val="D9DBC6"/>
      </a:accent5>
      <a:accent6>
        <a:srgbClr val="5C5C8A"/>
      </a:accent6>
      <a:hlink>
        <a:srgbClr val="C09E4A"/>
      </a:hlink>
      <a:folHlink>
        <a:srgbClr val="006666"/>
      </a:folHlink>
    </a:clrScheme>
    <a:fontScheme name="Company Meeting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ompany Meeting 1">
        <a:dk1>
          <a:srgbClr val="8383AD"/>
        </a:dk1>
        <a:lt1>
          <a:srgbClr val="FEFED6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EFEE8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2">
        <a:dk1>
          <a:srgbClr val="8383AD"/>
        </a:dk1>
        <a:lt1>
          <a:srgbClr val="FFFFFF"/>
        </a:lt1>
        <a:dk2>
          <a:srgbClr val="404176"/>
        </a:dk2>
        <a:lt2>
          <a:srgbClr val="969696"/>
        </a:lt2>
        <a:accent1>
          <a:srgbClr val="BABE90"/>
        </a:accent1>
        <a:accent2>
          <a:srgbClr val="666699"/>
        </a:accent2>
        <a:accent3>
          <a:srgbClr val="FFFFFF"/>
        </a:accent3>
        <a:accent4>
          <a:srgbClr val="6F6F9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3">
        <a:dk1>
          <a:srgbClr val="4D4D4D"/>
        </a:dk1>
        <a:lt1>
          <a:srgbClr val="FFFFFF"/>
        </a:lt1>
        <a:dk2>
          <a:srgbClr val="000000"/>
        </a:dk2>
        <a:lt2>
          <a:srgbClr val="969696"/>
        </a:lt2>
        <a:accent1>
          <a:srgbClr val="DDDDDD"/>
        </a:accent1>
        <a:accent2>
          <a:srgbClr val="5F5F5F"/>
        </a:accent2>
        <a:accent3>
          <a:srgbClr val="FFFFFF"/>
        </a:accent3>
        <a:accent4>
          <a:srgbClr val="404040"/>
        </a:accent4>
        <a:accent5>
          <a:srgbClr val="EBEBEB"/>
        </a:accent5>
        <a:accent6>
          <a:srgbClr val="555555"/>
        </a:accent6>
        <a:hlink>
          <a:srgbClr val="C0C0C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4">
        <a:dk1>
          <a:srgbClr val="424262"/>
        </a:dk1>
        <a:lt1>
          <a:srgbClr val="FFFFFF"/>
        </a:lt1>
        <a:dk2>
          <a:srgbClr val="22659C"/>
        </a:dk2>
        <a:lt2>
          <a:srgbClr val="A4AEC2"/>
        </a:lt2>
        <a:accent1>
          <a:srgbClr val="B1C7E7"/>
        </a:accent1>
        <a:accent2>
          <a:srgbClr val="494983"/>
        </a:accent2>
        <a:accent3>
          <a:srgbClr val="FFFFFF"/>
        </a:accent3>
        <a:accent4>
          <a:srgbClr val="373753"/>
        </a:accent4>
        <a:accent5>
          <a:srgbClr val="D5E0F1"/>
        </a:accent5>
        <a:accent6>
          <a:srgbClr val="414176"/>
        </a:accent6>
        <a:hlink>
          <a:srgbClr val="6EADC4"/>
        </a:hlink>
        <a:folHlink>
          <a:srgbClr val="3E688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5">
        <a:dk1>
          <a:srgbClr val="000000"/>
        </a:dk1>
        <a:lt1>
          <a:srgbClr val="FFFFFF"/>
        </a:lt1>
        <a:dk2>
          <a:srgbClr val="404176"/>
        </a:dk2>
        <a:lt2>
          <a:srgbClr val="969696"/>
        </a:lt2>
        <a:accent1>
          <a:srgbClr val="B4CD81"/>
        </a:accent1>
        <a:accent2>
          <a:srgbClr val="717EB5"/>
        </a:accent2>
        <a:accent3>
          <a:srgbClr val="FFFFFF"/>
        </a:accent3>
        <a:accent4>
          <a:srgbClr val="000000"/>
        </a:accent4>
        <a:accent5>
          <a:srgbClr val="D6E3C1"/>
        </a:accent5>
        <a:accent6>
          <a:srgbClr val="6672A4"/>
        </a:accent6>
        <a:hlink>
          <a:srgbClr val="D793C2"/>
        </a:hlink>
        <a:folHlink>
          <a:srgbClr val="8267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mpany Meeting 6">
        <a:dk1>
          <a:srgbClr val="111111"/>
        </a:dk1>
        <a:lt1>
          <a:srgbClr val="FAF5D2"/>
        </a:lt1>
        <a:dk2>
          <a:srgbClr val="4D4D4D"/>
        </a:dk2>
        <a:lt2>
          <a:srgbClr val="D0C59E"/>
        </a:lt2>
        <a:accent1>
          <a:srgbClr val="BABE90"/>
        </a:accent1>
        <a:accent2>
          <a:srgbClr val="666699"/>
        </a:accent2>
        <a:accent3>
          <a:srgbClr val="B2B2B2"/>
        </a:accent3>
        <a:accent4>
          <a:srgbClr val="D6D1B3"/>
        </a:accent4>
        <a:accent5>
          <a:srgbClr val="D9DBC6"/>
        </a:accent5>
        <a:accent6>
          <a:srgbClr val="5C5C8A"/>
        </a:accent6>
        <a:hlink>
          <a:srgbClr val="C09E4A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Company Meeting</Template>
  <TotalTime>166</TotalTime>
  <Words>337</Words>
  <Application>Microsoft Office PowerPoint</Application>
  <PresentationFormat>Экран (4:3)</PresentationFormat>
  <Paragraphs>51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Times New Roman</vt:lpstr>
      <vt:lpstr>Calibri</vt:lpstr>
      <vt:lpstr>Company Meeting</vt:lpstr>
      <vt:lpstr>Company Meeting</vt:lpstr>
      <vt:lpstr>Анализ внедрения ФГОС</vt:lpstr>
      <vt:lpstr>Слайд 2</vt:lpstr>
      <vt:lpstr>Кадровые условия</vt:lpstr>
      <vt:lpstr>Участие в конкурсах: </vt:lpstr>
      <vt:lpstr>Профессиональные успехи и затруднения</vt:lpstr>
      <vt:lpstr>Основные проблемы  </vt:lpstr>
      <vt:lpstr>Условия, необходимые для создания социальной ситуации развития детей (основные компетенции педагогических работников)</vt:lpstr>
      <vt:lpstr>Слайд 8</vt:lpstr>
      <vt:lpstr>Слайд 9</vt:lpstr>
      <vt:lpstr>Слайд 10</vt:lpstr>
      <vt:lpstr>Слайд 11</vt:lpstr>
      <vt:lpstr>Слайд 12</vt:lpstr>
      <vt:lpstr>Слайд 13</vt:lpstr>
      <vt:lpstr>Детское экспериментирование</vt:lpstr>
      <vt:lpstr>Слайд 15</vt:lpstr>
      <vt:lpstr>Слайд 16</vt:lpstr>
      <vt:lpstr>Слайд 17</vt:lpstr>
      <vt:lpstr>Демонстрация достижений ребенка</vt:lpstr>
      <vt:lpstr>Слайд 19</vt:lpstr>
      <vt:lpstr>Слайд 20</vt:lpstr>
      <vt:lpstr>Слайд 21</vt:lpstr>
      <vt:lpstr>Слайд 22</vt:lpstr>
      <vt:lpstr>Слайд 23</vt:lpstr>
      <vt:lpstr>Развивающая предметно - пространственная среда должна быть</vt:lpstr>
      <vt:lpstr>Слайд 25</vt:lpstr>
      <vt:lpstr>Слайд 26</vt:lpstr>
      <vt:lpstr>Слайд 27</vt:lpstr>
      <vt:lpstr>Слайд 28</vt:lpstr>
      <vt:lpstr>Игры- путешествия длительного характера</vt:lpstr>
      <vt:lpstr>Введение ФГОС дошкольного образования вопрос непростой. Всё новое всегда пугает. Да, будет трудно. Но меняется время, меняется ребёнок, а следовательно, необходимо не только изменить отношение к нему, но и самим измениться: руководителям, педагогам, родителям, всем, кто окружает малыша.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внедрения ФГОС</dc:title>
  <dc:creator>User</dc:creator>
  <cp:lastModifiedBy>Admin</cp:lastModifiedBy>
  <cp:revision>15</cp:revision>
  <dcterms:created xsi:type="dcterms:W3CDTF">2015-05-13T16:12:38Z</dcterms:created>
  <dcterms:modified xsi:type="dcterms:W3CDTF">2015-05-15T05:25:10Z</dcterms:modified>
</cp:coreProperties>
</file>