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g"/><Relationship Id="rId3" Type="http://schemas.openxmlformats.org/officeDocument/2006/relationships/image" Target="../media/image7.jp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Где ожидают автобус пассажиры?</a:t>
            </a: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На чём Емеля ехал к царю во дворец?</a:t>
            </a: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3399"/>
                </a:solidFill>
              </a:rPr>
              <a:t>На печке!</a:t>
            </a: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Переходить дорогу нельзя!</a:t>
            </a: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Что означает желтый сигнал светофора?</a:t>
            </a: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Сейчас будет смена сигнала!</a:t>
            </a: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 чём летал Старик-Хоттабыч?</a:t>
            </a: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На ковре-самолёте!</a:t>
            </a: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Личный транспорт Бабы – Яги?</a:t>
            </a: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Это – проезжая часть!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Где должны ходить пешеходы?</a:t>
            </a: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тротуару!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Какие бывают автомобили?</a:t>
            </a: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Легковые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Грузовые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Любимый вид транспорта кота Леопольда?</a:t>
            </a: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Велосипед!</a:t>
            </a: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133</Words>
  <Application>Microsoft Office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Сергей Федин</cp:lastModifiedBy>
  <cp:revision>20</cp:revision>
  <dcterms:created xsi:type="dcterms:W3CDTF">2013-04-16T10:40:34Z</dcterms:created>
  <dcterms:modified xsi:type="dcterms:W3CDTF">2020-05-19T10:18:35Z</dcterms:modified>
</cp:coreProperties>
</file>