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1506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4509120"/>
            <a:ext cx="6336704" cy="1512168"/>
          </a:xfrm>
        </p:spPr>
        <p:txBody>
          <a:bodyPr>
            <a:normAutofit/>
          </a:bodyPr>
          <a:lstStyle/>
          <a:p>
            <a:pPr algn="r"/>
            <a:r>
              <a:rPr lang="ru-RU" b="1" dirty="0" smtClean="0">
                <a:solidFill>
                  <a:srgbClr val="FF0000"/>
                </a:solidFill>
              </a:rPr>
              <a:t>Семья </a:t>
            </a:r>
            <a:r>
              <a:rPr lang="ru-RU" b="1" dirty="0" err="1" smtClean="0">
                <a:solidFill>
                  <a:srgbClr val="FF0000"/>
                </a:solidFill>
              </a:rPr>
              <a:t>Кручиных</a:t>
            </a:r>
            <a:r>
              <a:rPr lang="ru-RU" b="1" dirty="0" smtClean="0">
                <a:solidFill>
                  <a:srgbClr val="FF0000"/>
                </a:solidFill>
              </a:rPr>
              <a:t>, </a:t>
            </a:r>
          </a:p>
          <a:p>
            <a:pPr algn="r"/>
            <a:r>
              <a:rPr lang="ru-RU" b="1" dirty="0" smtClean="0">
                <a:solidFill>
                  <a:srgbClr val="FF0000"/>
                </a:solidFill>
              </a:rPr>
              <a:t>группа «Кораблик»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260648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2800" b="0" dirty="0" smtClean="0">
                <a:solidFill>
                  <a:srgbClr val="FF0000"/>
                </a:solidFill>
              </a:rPr>
              <a:t>Муниципальное бюджетное дошкольное образовательное учреждение «Детский сад №223»</a:t>
            </a:r>
            <a:br>
              <a:rPr lang="ru-RU" sz="2800" b="0" dirty="0" smtClean="0">
                <a:solidFill>
                  <a:srgbClr val="FF0000"/>
                </a:solidFill>
              </a:rPr>
            </a:br>
            <a:r>
              <a:rPr lang="ru-RU" sz="2800" b="0" dirty="0" smtClean="0">
                <a:solidFill>
                  <a:srgbClr val="FF0000"/>
                </a:solidFill>
              </a:rPr>
              <a:t>(МБДОУ «Детский сад №223»)</a:t>
            </a:r>
            <a:endParaRPr lang="ru-RU" sz="2800" b="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624" y="3068960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</a:rPr>
              <a:t>«Поздравительная открытка»</a:t>
            </a:r>
          </a:p>
        </p:txBody>
      </p:sp>
    </p:spTree>
    <p:extLst>
      <p:ext uri="{BB962C8B-B14F-4D97-AF65-F5344CB8AC3E}">
        <p14:creationId xmlns:p14="http://schemas.microsoft.com/office/powerpoint/2010/main" val="1695395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3"/>
    </mc:Choice>
    <mc:Fallback>
      <p:transition spd="slow" advTm="249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идео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648" y="404664"/>
            <a:ext cx="6552728" cy="54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25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100"/>
    </mc:Choice>
    <mc:Fallback>
      <p:transition spd="slow" advTm="144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140939" objId="2"/>
      </p14:showEvtLst>
    </p:ext>
  </p:extLst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56</TotalTime>
  <Words>22</Words>
  <Application>Microsoft Office PowerPoint</Application>
  <PresentationFormat>Экран (4:3)</PresentationFormat>
  <Paragraphs>4</Paragraphs>
  <Slides>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3" baseType="lpstr">
      <vt:lpstr>Воздушный поток</vt:lpstr>
      <vt:lpstr>Муниципальное бюджетное дошкольное образовательное учреждение «Детский сад №223» (МБДОУ «Детский сад №223»)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«Детский сад №223» (МБДОУ «Детский сад №223»)</dc:title>
  <dc:creator>МБДОУ</dc:creator>
  <cp:lastModifiedBy>Компьютер</cp:lastModifiedBy>
  <cp:revision>4</cp:revision>
  <dcterms:created xsi:type="dcterms:W3CDTF">2021-03-02T10:39:15Z</dcterms:created>
  <dcterms:modified xsi:type="dcterms:W3CDTF">2021-03-02T11:10:29Z</dcterms:modified>
</cp:coreProperties>
</file>