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71" r:id="rId4"/>
    <p:sldId id="272" r:id="rId5"/>
    <p:sldId id="273" r:id="rId6"/>
    <p:sldId id="274" r:id="rId7"/>
    <p:sldId id="275" r:id="rId8"/>
    <p:sldId id="276" r:id="rId9"/>
    <p:sldId id="278" r:id="rId10"/>
    <p:sldId id="277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400AA-385E-4A82-B618-220A432DC686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voimirukamivdome.ru/poleznye-nasekomye-skolii-tifii-betilidy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svoimirukamivdome.ru/chai-fruktovyi/" TargetMode="External"/><Relationship Id="rId4" Type="http://schemas.openxmlformats.org/officeDocument/2006/relationships/hyperlink" Target="http://svoimirukamivdome.ru/poleznye-nasekomye-naezdniki-parazity-vrediteley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0%D1%81%D0%B5%D0%BA%D0%BE%D0%BC%D0%BE%D0%B5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9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 flipH="1">
            <a:off x="1187622" y="1376973"/>
            <a:ext cx="6840761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5" y="5949280"/>
            <a:ext cx="6945444" cy="4001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воспитатель: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Карзакова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М.Ю.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екс\Desktop\одуван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8005" y="2106441"/>
            <a:ext cx="2000264" cy="18573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Рисунок 9" descr="ori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74937" flipH="1">
            <a:off x="639823" y="247997"/>
            <a:ext cx="1158672" cy="1126230"/>
          </a:xfrm>
          <a:prstGeom prst="rect">
            <a:avLst/>
          </a:prstGeom>
        </p:spPr>
      </p:pic>
      <p:pic>
        <p:nvPicPr>
          <p:cNvPr id="11" name="Рисунок 10" descr="f4f785727cfc40e45b08a6793146ce8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09446">
            <a:off x="3173514" y="599605"/>
            <a:ext cx="768647" cy="730215"/>
          </a:xfrm>
          <a:prstGeom prst="rect">
            <a:avLst/>
          </a:prstGeom>
        </p:spPr>
      </p:pic>
      <p:pic>
        <p:nvPicPr>
          <p:cNvPr id="12" name="Рисунок 11" descr="божья-коровка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028384" y="5373216"/>
            <a:ext cx="854018" cy="799716"/>
          </a:xfrm>
          <a:prstGeom prst="rect">
            <a:avLst/>
          </a:prstGeom>
        </p:spPr>
      </p:pic>
      <p:pic>
        <p:nvPicPr>
          <p:cNvPr id="13" name="Рисунок 12" descr="божья-коровка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523085" y="4188178"/>
            <a:ext cx="854018" cy="799716"/>
          </a:xfrm>
          <a:prstGeom prst="rect">
            <a:avLst/>
          </a:prstGeom>
        </p:spPr>
      </p:pic>
      <p:pic>
        <p:nvPicPr>
          <p:cNvPr id="14" name="Рисунок 13" descr="orig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995936" y="3573016"/>
            <a:ext cx="1080120" cy="1049877"/>
          </a:xfrm>
          <a:prstGeom prst="rect">
            <a:avLst/>
          </a:prstGeom>
        </p:spPr>
      </p:pic>
      <p:pic>
        <p:nvPicPr>
          <p:cNvPr id="15" name="Рисунок 14" descr="orig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659239" flipH="1">
            <a:off x="7687307" y="3758886"/>
            <a:ext cx="850811" cy="826989"/>
          </a:xfrm>
          <a:prstGeom prst="rect">
            <a:avLst/>
          </a:prstGeom>
        </p:spPr>
      </p:pic>
      <p:pic>
        <p:nvPicPr>
          <p:cNvPr id="16" name="Рисунок 15" descr="orig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6732240" y="692696"/>
            <a:ext cx="705881" cy="686117"/>
          </a:xfrm>
          <a:prstGeom prst="rect">
            <a:avLst/>
          </a:prstGeom>
        </p:spPr>
      </p:pic>
      <p:pic>
        <p:nvPicPr>
          <p:cNvPr id="17" name="Рисунок 16" descr="f4f785727cfc40e45b08a6793146ce81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20798">
            <a:off x="1287412" y="3412583"/>
            <a:ext cx="734699" cy="697964"/>
          </a:xfrm>
          <a:prstGeom prst="rect">
            <a:avLst/>
          </a:prstGeom>
        </p:spPr>
      </p:pic>
      <p:pic>
        <p:nvPicPr>
          <p:cNvPr id="18" name="Рисунок 17" descr="f4f785727cfc40e45b08a6793146ce81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09446">
            <a:off x="8136253" y="305289"/>
            <a:ext cx="729346" cy="69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04664"/>
            <a:ext cx="4432006" cy="7200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Стрекозы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Стрекозы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отряд хищных, хорошо летающих насекомых. Крупные с подвижной головой, большими глазами, короткими усиками, четырьмя прозрачными крыльями с густой сетью жилок и удлинённым стройным брюшком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0a1458d81e9fd55706e74fea7b59303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500306"/>
            <a:ext cx="4038600" cy="30320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779096" cy="10081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Жуки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77cf554244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500306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833"/>
            <a:ext cx="4038600" cy="36724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Жуки- это самая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многочисленная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насекомых.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распространены по всему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шару , включая пустыни и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влажные тропические леса.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3322712" cy="7200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Мухи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77fdc7e5612412b8f43f26eb91973361_origin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214554"/>
            <a:ext cx="3862386" cy="3838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316288" cy="507342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Му́х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 насекомых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повсеместно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них два больших глаза, которые состоят из множества мелких глазков-фасеток. Каждый такой глазок дает собственное маленькое изображение. У мухи хорошее обоняние благодаря ее коротким, но пушистым усикам.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Мухи бывают черные, иногда рыжие с синим или зеленым блеском. Всего насчитывается около пяти тысяч видов мух.</a:t>
            </a:r>
          </a:p>
          <a:p>
            <a:pPr>
              <a:buNone/>
            </a:pP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3754760" cy="9864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Пчелы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20887"/>
            <a:ext cx="4038600" cy="338437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основе 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 пчел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лежит общественный образ жизни. Одна особь жить не может. Пчелы живут только семьями. Пчелы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опыляют растения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0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428868"/>
            <a:ext cx="4038600" cy="33099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BC43B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106688" cy="7200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Осы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297013535_21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00307"/>
            <a:ext cx="4038600" cy="3525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устраивают гнезда в домах, хозяйственных постройках, всюду на участке, при этом строго охраняют свою территорию. Даже за случайное вторжение к ним можно получить множество болезненных укусов. А сколько слез и разочарования бывает у малышей, столкнувшихся с осами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!.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2890664" cy="7920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Шмели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a14c38918700aa89a30ee9f0d9653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3277775" cy="25151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260648"/>
            <a:ext cx="4906888" cy="63367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Шмели – очень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Полезные насекомые — сколии, тифии,  бетилиды"/>
              </a:rPr>
              <a:t>полезные насекомые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Но к сожалению, их становится всё меньше и меньше. Шмелей надо беречь и создавать им необходимые условия, чтобы в вашем саду с самой ранней весны летали эти труженики - отличные опылители растений. 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Полезные насекомые наездники – паразиты вредителей."/>
              </a:rPr>
              <a:t>Природа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наградила этих ярких, красивых насекомых более длинным хоботком, чем у пчёл, поэтому они способны опылять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tooltip="Чай фруктовый"/>
              </a:rPr>
              <a:t>растения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которые не могут опылять медоносные пчёлы, например, красный клевер.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3538736" cy="10578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Муравьи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00306"/>
            <a:ext cx="4038600" cy="3358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12777"/>
            <a:ext cx="4038600" cy="45365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Муравьи оказывают огромное влияние на окружающий мир.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Известно, что муравьи улучшают плодородие почвы. Сооружая и постоянно перестраивая муравейник, они перемешивают почву, доставляя воздух и влагу к корням растений.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Users\Алекс\Desktop\одуван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5" y="3979198"/>
            <a:ext cx="2842130" cy="2664511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</p:spPr>
      </p:pic>
      <p:pic>
        <p:nvPicPr>
          <p:cNvPr id="3077" name="Picture 5" descr="C:\Users\Алекс\Desktop\одуван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365104"/>
            <a:ext cx="2714644" cy="221457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1979712" y="142853"/>
            <a:ext cx="6120680" cy="36625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Подведение итогов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1.Кто такие насекомые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2.Сколько ножек у насекомых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3.На сколько частей разделено тело насекомого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.Зачем насекомому усики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.Каких насекомых ты знаешь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pic>
        <p:nvPicPr>
          <p:cNvPr id="9" name="Рисунок 8" descr="8806608136f8e568e7d076718b4b420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4149080"/>
            <a:ext cx="2145293" cy="1287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Sample Pictures\mini-horses-green-gr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332656"/>
            <a:ext cx="756084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     </a:t>
            </a: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8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or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-243408"/>
            <a:ext cx="1733178" cy="1684649"/>
          </a:xfrm>
          <a:prstGeom prst="rect">
            <a:avLst/>
          </a:prstGeom>
        </p:spPr>
      </p:pic>
      <p:pic>
        <p:nvPicPr>
          <p:cNvPr id="7" name="Рисунок 6" descr="kisspng-dragonfly-clip-art-5ae6df53e24d82.46813521152507989192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476672"/>
            <a:ext cx="1124744" cy="1124744"/>
          </a:xfrm>
          <a:prstGeom prst="rect">
            <a:avLst/>
          </a:prstGeom>
        </p:spPr>
      </p:pic>
      <p:pic>
        <p:nvPicPr>
          <p:cNvPr id="8" name="Рисунок 7" descr="e740e0a888579f545771e599c11a522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1916832"/>
            <a:ext cx="2529791" cy="1368152"/>
          </a:xfrm>
          <a:prstGeom prst="rect">
            <a:avLst/>
          </a:prstGeom>
        </p:spPr>
      </p:pic>
      <p:pic>
        <p:nvPicPr>
          <p:cNvPr id="9" name="Рисунок 8" descr="e740e0a888579f545771e599c11a522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4221088"/>
            <a:ext cx="2529791" cy="1368152"/>
          </a:xfrm>
          <a:prstGeom prst="rect">
            <a:avLst/>
          </a:prstGeom>
        </p:spPr>
      </p:pic>
      <p:pic>
        <p:nvPicPr>
          <p:cNvPr id="10" name="Рисунок 9" descr="e740e0a888579f545771e599c11a522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3789040"/>
            <a:ext cx="2529791" cy="1368152"/>
          </a:xfrm>
          <a:prstGeom prst="rect">
            <a:avLst/>
          </a:prstGeom>
        </p:spPr>
      </p:pic>
      <p:pic>
        <p:nvPicPr>
          <p:cNvPr id="11" name="Рисунок 10" descr="e740e0a888579f545771e599c11a522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2492896"/>
            <a:ext cx="2529791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Users\Алекс\Desktop\одуван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27" y="4077072"/>
            <a:ext cx="2737732" cy="256663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</p:spPr>
      </p:pic>
      <p:pic>
        <p:nvPicPr>
          <p:cNvPr id="3077" name="Picture 5" descr="C:\Users\Алекс\Desktop\одуван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2714644" cy="221457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4067944" y="188640"/>
            <a:ext cx="4248472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мире существует больше видов насекомых,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чем видов всех других животных вместе взятых.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Среди них имеются и страшные охотники,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чемпионы по маскировке. Насекомые способны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жалить, грызть и выделять яд.</a:t>
            </a:r>
          </a:p>
          <a:p>
            <a:endParaRPr lang="ru-RU" sz="3600" dirty="0"/>
          </a:p>
        </p:txBody>
      </p:sp>
      <p:pic>
        <p:nvPicPr>
          <p:cNvPr id="9" name="Рисунок 8" descr="8806608136f8e568e7d076718b4b420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725144"/>
            <a:ext cx="2145293" cy="1287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428604"/>
            <a:ext cx="4608512" cy="12722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18269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18269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0c02cb1168531c0755c6327b45a009e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69495" y="4429131"/>
            <a:ext cx="3264785" cy="2165343"/>
          </a:xfr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Содержимое 9" descr="1fd210df52f05099548826e7402_prev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03022" y="4429132"/>
            <a:ext cx="3271830" cy="2165342"/>
          </a:xfr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Рисунок 10" descr="jivotniy_mir17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285992"/>
            <a:ext cx="4000528" cy="1857388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12" name="Рисунок 11" descr="1297013535_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2214554"/>
            <a:ext cx="3929090" cy="1857389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13" name="Рисунок 12" descr="jivotniy_mir17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276872"/>
            <a:ext cx="4000528" cy="1857388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904656" cy="7920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Кто такие насекомые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79512" y="1196753"/>
            <a:ext cx="4316288" cy="20162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Насекомые- у которого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 пары ножек ( то есть всего шесть) и  тело четко делится на три части: голову, грудь, брюшко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ff93e752649bd84d8f951d93544d04e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214554"/>
            <a:ext cx="4038600" cy="4383894"/>
          </a:xfrm>
          <a:ln w="76200"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Зачем насекомому усики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536504" cy="33123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Усики у насекомого- это органы чувств , которыми оно воспринимает запахи и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различает вкус. Чем усики длиннее , тем они чувствительнее . Некоторые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Насекомые ощупывают усиками как мы пальцами,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окружающие предметы.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PicsDesktop.net_1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26864" y="3356992"/>
            <a:ext cx="3559936" cy="2669952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4608512" cy="8640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Бабочки</a:t>
            </a:r>
            <a:endParaRPr lang="ru-RU" sz="6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Бабочки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наиболее легко распознаваемы. Их крылья, в отличие от большинства насекомых имеют характерную форму, они красочны и непрозрачны. Бабочки знакомы каждому и невероятно популярны.  Бабочки не кусают, не жалят.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74757715_3887029_31025645_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4038600" cy="3529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0"/>
            <a:ext cx="7344816" cy="11967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из гусеницы получается бабочка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58" y="1412776"/>
            <a:ext cx="3857652" cy="12961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.Бабочка откладывает яйца на те растения, которые едят молодые гусеницы.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721225" y="1412776"/>
            <a:ext cx="4041775" cy="23042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4. Эта масса медленно формируется в бабочку . Когда бабочка вылезает из куколки, крылья у нее мягкие и сморщенные.Но они  быстро высыхают на солнце.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381000" y="2852937"/>
            <a:ext cx="3833810" cy="3744416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2.Молодая гусеница много ест и очень быстро растет.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3.Гусеница становится куколкой: она ткет себе твердый кокон, внутри которого ее тело превращается в кашеобразную массу.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babochka-i-gusenica_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32040" y="3818084"/>
            <a:ext cx="3783364" cy="2682749"/>
          </a:xfrm>
          <a:ln w="381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3394720" cy="6480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Кузнечики</a:t>
            </a:r>
            <a:endParaRPr lang="ru-RU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909b286c3a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04865"/>
            <a:ext cx="3672408" cy="30381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067944" y="0"/>
            <a:ext cx="4896544" cy="65253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кузнечиков очень мощные, длинные задние лапки. С их помощью они могут совершать очень далекие прыжки, которым позавидуют и другие признанные прыгуны животного мира. 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Кузнечики – необычные насекомые. Орган слуха у них находится на ногах, а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скрекочут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они… крыльями. Каждый вид кузнечиков стрекочет по-своему. Как правило, стрекотать могут только самцы, однако есть виды, у которых стрекочут и самки.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Одни кузнечики питаются растительной пищей . Другие виды кузнечиков питаются мелкими насекомыми – мухами, мелкими бабочками и их гусеницами.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Богомолы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90479891_3437583_bogomol_1_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04865"/>
            <a:ext cx="4038600" cy="33123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Богомол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крупное хищное 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Насекомое"/>
              </a:rPr>
              <a:t>насекомое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с хорошо приспособленными для хватания пищи передними конечностями.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194</TotalTime>
  <Words>428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НАСЕКОМЫЕ</vt:lpstr>
      <vt:lpstr>Кто такие насекомые?</vt:lpstr>
      <vt:lpstr>Зачем насекомому усики?</vt:lpstr>
      <vt:lpstr>Бабочки</vt:lpstr>
      <vt:lpstr>Как из гусеницы получается бабочка?</vt:lpstr>
      <vt:lpstr>Кузнечики</vt:lpstr>
      <vt:lpstr>Богомолы</vt:lpstr>
      <vt:lpstr>Стрекозы</vt:lpstr>
      <vt:lpstr>Жуки</vt:lpstr>
      <vt:lpstr>Мухи</vt:lpstr>
      <vt:lpstr>Пчелы</vt:lpstr>
      <vt:lpstr>Осы</vt:lpstr>
      <vt:lpstr>Шмели</vt:lpstr>
      <vt:lpstr>Муравьи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</dc:creator>
  <cp:lastModifiedBy>Пользователь Windows</cp:lastModifiedBy>
  <cp:revision>25</cp:revision>
  <dcterms:created xsi:type="dcterms:W3CDTF">2012-05-18T15:17:41Z</dcterms:created>
  <dcterms:modified xsi:type="dcterms:W3CDTF">2020-07-21T18:20:10Z</dcterms:modified>
</cp:coreProperties>
</file>