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6143668" cy="113651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150"/>
              </a:avLst>
            </a:prstTxWarp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гостях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357850" cy="1285884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художника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Тюбика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500306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Ознакомление детей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старшего дошкольного возраста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с жанрами живописи.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643446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воспитатель ГБДОУ Д/с № 40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Кировского района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Мовчанюк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Санкт-Петербург 2011г.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ртрет тюб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3533582"/>
            <a:ext cx="2476200" cy="31101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00306"/>
            <a:ext cx="6858048" cy="114300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картин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сказочно-былинного жанра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_thum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500042"/>
            <a:ext cx="2428891" cy="190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0_35d76_b17bdbee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857628"/>
            <a:ext cx="2151861" cy="276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20e038f2b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786190"/>
            <a:ext cx="1954526" cy="27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e9631139dff04dfc7e7e005bbf2a2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9" y="4357694"/>
            <a:ext cx="180934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7_thum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00365" y="214290"/>
            <a:ext cx="2857520" cy="154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6_thum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86513" y="500042"/>
            <a:ext cx="2601672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57488" y="17859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БЫЛИННЫЕ СЮЖЕТЫ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00050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СКАЗОЧНЫЕ СЮЖЕТЫ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000792" cy="114298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анималистическим жанром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немотаблица животные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737"/>
            <a:ext cx="1284316" cy="128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немотаблица животные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857356" y="1428737"/>
            <a:ext cx="1354975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немотаблица животные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500430" y="1428737"/>
            <a:ext cx="1429789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немотаблица животные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85721" y="3000373"/>
            <a:ext cx="1284316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немотаблица животные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857356" y="3000372"/>
            <a:ext cx="1359131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немотаблица животные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3500430" y="3000372"/>
            <a:ext cx="1429789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немотаблица животные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85720" y="4643446"/>
            <a:ext cx="1284316" cy="13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немотаблица животные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1857356" y="4643447"/>
            <a:ext cx="1359131" cy="13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аблица животные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3500430" y="4643447"/>
            <a:ext cx="1429789" cy="13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немотаблица животные.jpg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286380" y="1428736"/>
            <a:ext cx="3715789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214942" y="314324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и мишек в том лесу,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зайца на опушке,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рыжую лису,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Зверя, рыбу или птицу,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 снимке фотографическом,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Знай, что жанр называют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АНИМАЛИСТИЧЕСКИЙ.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500307"/>
            <a:ext cx="5643602" cy="128588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картин анималистического жанра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3830b_5147c5a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4500570"/>
            <a:ext cx="2539538" cy="199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993062_8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285728"/>
            <a:ext cx="2028305" cy="264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nimal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4000504"/>
            <a:ext cx="28575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TR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285728"/>
            <a:ext cx="2855422" cy="196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a254e5df99641169f61d10a2f62_prev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4071943"/>
            <a:ext cx="2374559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40307_2008012514301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428604"/>
            <a:ext cx="215866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786050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ЗВЕРИ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РЫБЫ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5718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ПТИЦЫ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8643966" y="6429396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929354" cy="78581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лишнюю картину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3bcee29a5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3857628"/>
            <a:ext cx="3214710" cy="2501201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382960"/>
            <a:ext cx="2714644" cy="3096148"/>
          </a:xfrm>
          <a:prstGeom prst="rect">
            <a:avLst/>
          </a:prstGeom>
        </p:spPr>
      </p:pic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000108"/>
            <a:ext cx="3357587" cy="2071702"/>
          </a:xfrm>
          <a:prstGeom prst="rect">
            <a:avLst/>
          </a:prstGeom>
        </p:spPr>
      </p:pic>
      <p:pic>
        <p:nvPicPr>
          <p:cNvPr id="7" name="Рисунок 6" descr="16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5" y="1000108"/>
            <a:ext cx="3214710" cy="21217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357982" cy="71438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лишнюю картину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4fc1728171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3857628"/>
            <a:ext cx="2952754" cy="2714644"/>
          </a:xfrm>
          <a:prstGeom prst="rect">
            <a:avLst/>
          </a:prstGeom>
        </p:spPr>
      </p:pic>
      <p:pic>
        <p:nvPicPr>
          <p:cNvPr id="5" name="Рисунок 4" descr="63623280_1283637775_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142984"/>
            <a:ext cx="3000396" cy="2494615"/>
          </a:xfrm>
          <a:prstGeom prst="rect">
            <a:avLst/>
          </a:prstGeom>
        </p:spPr>
      </p:pic>
      <p:pic>
        <p:nvPicPr>
          <p:cNvPr id="6" name="Рисунок 5" descr="d23096e1e8b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1127504"/>
            <a:ext cx="3000396" cy="2250296"/>
          </a:xfrm>
          <a:prstGeom prst="rect">
            <a:avLst/>
          </a:prstGeom>
        </p:spPr>
      </p:pic>
      <p:pic>
        <p:nvPicPr>
          <p:cNvPr id="2049" name="Picture 1" descr="E:\Аттестация натюрморт\Изображение 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000505"/>
            <a:ext cx="3220269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715172" cy="50006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в лесной избушке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сварливая старушка.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– крючком, зубы – торчком,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голове платок завязан узлом.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вас никто с ней не знаком?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6-005-Baba-JAga-V.M.Vasnet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000372"/>
            <a:ext cx="3429024" cy="272891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-126127"/>
            <a:ext cx="421484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 и груши, сочные, румяные,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Виноград зеленый, желтые бананы,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Сливу очень спелую любим я и 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красиво смотрятся в вазе эти …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5017122_size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000372"/>
            <a:ext cx="3495085" cy="27860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500858" cy="7979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px-Iwan_Iwanowitsch_Schischkin_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686"/>
            <a:ext cx="3728452" cy="2526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50017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соснами да елками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она лежит,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ней с корзинами, кошелками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Всякий ходит и бежит.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64305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ходит без дороги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сосен и берез,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зимой он спит в берлоге,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мороза прячет нос.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шишкин, савицкий утро в сосновом лес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286124"/>
            <a:ext cx="3714776" cy="25167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000792" cy="72652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28586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Кто может краской и холстом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Рассказать всем обо всем.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лентин серов автопортр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571612"/>
            <a:ext cx="1928826" cy="2499558"/>
          </a:xfrm>
          <a:prstGeom prst="rect">
            <a:avLst/>
          </a:prstGeom>
        </p:spPr>
      </p:pic>
      <p:pic>
        <p:nvPicPr>
          <p:cNvPr id="5" name="Рисунок 4" descr="иван айвазовск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00892" y="1428736"/>
            <a:ext cx="1846178" cy="2571768"/>
          </a:xfrm>
          <a:prstGeom prst="rect">
            <a:avLst/>
          </a:prstGeom>
        </p:spPr>
      </p:pic>
      <p:pic>
        <p:nvPicPr>
          <p:cNvPr id="6" name="Рисунок 5" descr="левитан автопортре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357430"/>
            <a:ext cx="2004312" cy="2714644"/>
          </a:xfrm>
          <a:prstGeom prst="rect">
            <a:avLst/>
          </a:prstGeom>
        </p:spPr>
      </p:pic>
      <p:pic>
        <p:nvPicPr>
          <p:cNvPr id="7" name="Рисунок 6" descr="Шишкин портрет Крамског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2357430"/>
            <a:ext cx="2012190" cy="2714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6435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Шишкин И.И.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Левитан И.И.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442913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Айвазовский И.К.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92893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Волшебная страна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живописи           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475375" y="667579"/>
            <a:ext cx="2049582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357554" y="285728"/>
            <a:ext cx="259774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715140" y="642918"/>
            <a:ext cx="2011777" cy="257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8_thumb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85786" y="4572008"/>
            <a:ext cx="292858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307420874_animalizm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905393" y="4500572"/>
            <a:ext cx="3018017" cy="20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21431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321468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92906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сказочно-былинный жанр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400050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анималистический жанр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rId11" action="ppaction://hlinksldjump" highlightClick="1"/>
          </p:cNvPr>
          <p:cNvSpPr/>
          <p:nvPr/>
        </p:nvSpPr>
        <p:spPr>
          <a:xfrm>
            <a:off x="8572528" y="6500834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072230" cy="71438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натюрмортом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502756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1670" y="1502755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2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86182" y="1502755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2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7" y="3286125"/>
            <a:ext cx="142985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2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071671" y="3286125"/>
            <a:ext cx="1425701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2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86182" y="3286125"/>
            <a:ext cx="1500520" cy="135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2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7" y="5000637"/>
            <a:ext cx="1429789" cy="14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2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071670" y="5000637"/>
            <a:ext cx="1425701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2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86183" y="5000636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2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715008" y="1500174"/>
            <a:ext cx="3142362" cy="142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72132" y="3429000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 -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Чашку кофе на столе,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морс в большом графине,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розу в хрустале,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бронзовую вазу,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грушу, или торт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все предметы сразу,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Знай, что это – НАТЮРМОРТ.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000372"/>
            <a:ext cx="4000528" cy="100013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натюрморта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357166"/>
            <a:ext cx="280834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ocuments and Settings\Admin\Мои документы\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90" y="428604"/>
            <a:ext cx="3018691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Documents and Settings\Admin\Мои документы\Мои рисунки\сумка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57223" y="4214818"/>
            <a:ext cx="2714105" cy="206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Documents and Settings\Admin\Мои документы\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0629" y="4200879"/>
            <a:ext cx="2806608" cy="21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92893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ФРУКТОВО-ОВОЩНОЙ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85762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7861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СМЕШАННЫЙ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501090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143668" cy="9286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пейзажем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502756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1670" y="1502755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1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14744" y="1501757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1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6" y="3214686"/>
            <a:ext cx="1425701" cy="150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1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071670" y="3214687"/>
            <a:ext cx="1429858" cy="150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1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14744" y="3214686"/>
            <a:ext cx="1500447" cy="150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1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6" y="5072074"/>
            <a:ext cx="1425633" cy="14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1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071671" y="5072074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1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14744" y="5072075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1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643570" y="1428736"/>
            <a:ext cx="3200554" cy="149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643570" y="3429000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Нарисована река,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ель и белый иней,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сад и облака,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снежная равнина,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поле и шалаш,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– ПЕЙЗАЖ.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143248"/>
            <a:ext cx="5072098" cy="71438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пейзажа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1001780" y="355486"/>
            <a:ext cx="2219605" cy="293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86380" y="785794"/>
            <a:ext cx="32585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пейз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5400000">
            <a:off x="934125" y="3586742"/>
            <a:ext cx="2261171" cy="312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1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5400000">
            <a:off x="5748582" y="3537872"/>
            <a:ext cx="2357884" cy="3282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4286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3571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357187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ГОРОДСКОЙ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501090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786610" cy="100010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портретом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217003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3108" y="1217003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3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86183" y="1214422"/>
            <a:ext cx="1500520" cy="145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3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6" y="2857496"/>
            <a:ext cx="1425701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3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143108" y="2857496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3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86183" y="2857497"/>
            <a:ext cx="1500520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3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6" y="4714885"/>
            <a:ext cx="1425701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3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143109" y="4714884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3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857620" y="4714884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mage3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643570" y="1214422"/>
            <a:ext cx="3142362" cy="142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572132" y="3143248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видишь, что с картины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 кто-нибудь на нас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принц в плаще старинном,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вроде верхолаз,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Летчик, или балерина,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Колька твой сосед,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– ПОРТРЕТ.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786058"/>
            <a:ext cx="4429156" cy="9286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портрета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Documents and Settings\Admin\Мои документы\Мои рисунки\мужчина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357166"/>
            <a:ext cx="2011680" cy="242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Documents and Settings\Admin\Мои документы\Мои рисунки\Волковы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286512" y="357166"/>
            <a:ext cx="2286000" cy="25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2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5400000">
            <a:off x="851263" y="3863589"/>
            <a:ext cx="2298580" cy="30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портр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72198" y="3571876"/>
            <a:ext cx="2148840" cy="3071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30718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0001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90646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5929354" cy="121442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со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казочно-былинным жанром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немотаблица животные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4282" y="1500174"/>
            <a:ext cx="150019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немотаблица животные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000232" y="1500174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немотаблица сказка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714744" y="1500174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немотаблица сказка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4282" y="3143248"/>
            <a:ext cx="1500198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немотаблица сказка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000232" y="3143248"/>
            <a:ext cx="142876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немотаблица сказка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3714744" y="3143248"/>
            <a:ext cx="142876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немотаблица сказка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14283" y="4929199"/>
            <a:ext cx="1500197" cy="150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немотаблица сказка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000232" y="4929198"/>
            <a:ext cx="142876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аблица сказка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3714744" y="4929198"/>
            <a:ext cx="142876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немотаблица сказка.jpg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429256" y="1500174"/>
            <a:ext cx="3499658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72132" y="3286124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видишь, что с картины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Смотрят три богатыря,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 царевна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старая Яга,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Царевна Лебедь,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Соловей-разбойник,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орыныч дивный,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 что жанр называют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СКАЗОЧНО-БЫЛИННЫЙ.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620</TotalTime>
  <Words>443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67</cp:revision>
  <dcterms:created xsi:type="dcterms:W3CDTF">2012-04-20T12:31:45Z</dcterms:created>
  <dcterms:modified xsi:type="dcterms:W3CDTF">2012-04-30T12:43:42Z</dcterms:modified>
</cp:coreProperties>
</file>