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60" r:id="rId6"/>
    <p:sldId id="264" r:id="rId7"/>
    <p:sldId id="273" r:id="rId8"/>
    <p:sldId id="265" r:id="rId9"/>
    <p:sldId id="266" r:id="rId10"/>
    <p:sldId id="269" r:id="rId11"/>
    <p:sldId id="27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образования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72»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задач годового плана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076056" y="4797152"/>
            <a:ext cx="3843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alt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Часовникова</a:t>
            </a:r>
            <a:r>
              <a:rPr lang="ru-RU" alt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И.П.</a:t>
            </a:r>
          </a:p>
          <a:p>
            <a:pPr algn="r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Окунева С.А.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843808" y="623731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Н.Новгород 2025-2026 </a:t>
            </a:r>
            <a:r>
              <a:rPr lang="ru-RU" alt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alt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50357" y="404664"/>
            <a:ext cx="2673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МБДОУ71\Desktop\Фото\1000009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888432" cy="2448272"/>
          </a:xfrm>
          <a:prstGeom prst="rect">
            <a:avLst/>
          </a:prstGeom>
          <a:noFill/>
        </p:spPr>
      </p:pic>
      <p:pic>
        <p:nvPicPr>
          <p:cNvPr id="5" name="Picture 7" descr="C:\Users\МБДОУ71\Desktop\Фото\1000009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3960440" cy="2304256"/>
          </a:xfrm>
          <a:prstGeom prst="rect">
            <a:avLst/>
          </a:prstGeom>
          <a:noFill/>
        </p:spPr>
      </p:pic>
      <p:pic>
        <p:nvPicPr>
          <p:cNvPr id="6" name="Picture 6" descr="C:\Users\МБДОУ71\Desktop\Фото\1000009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80728"/>
            <a:ext cx="3816424" cy="2304256"/>
          </a:xfrm>
          <a:prstGeom prst="rect">
            <a:avLst/>
          </a:prstGeom>
          <a:noFill/>
        </p:spPr>
      </p:pic>
      <p:pic>
        <p:nvPicPr>
          <p:cNvPr id="7" name="Picture 10" descr="C:\Users\МБДОУ71\Desktop\Фото\10000097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4104456" cy="2308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69582" y="404664"/>
            <a:ext cx="4635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МБДОУ71\Desktop\Фото\1000009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560840" cy="564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69582" y="404664"/>
            <a:ext cx="4635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МБДОУ71\Desktop\Фото\1000009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816424" cy="2448272"/>
          </a:xfrm>
          <a:prstGeom prst="rect">
            <a:avLst/>
          </a:prstGeom>
          <a:noFill/>
        </p:spPr>
      </p:pic>
      <p:pic>
        <p:nvPicPr>
          <p:cNvPr id="5" name="Picture 2" descr="C:\Users\МБДОУ71\Desktop\Фото\1000009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726160" cy="2592288"/>
          </a:xfrm>
          <a:prstGeom prst="rect">
            <a:avLst/>
          </a:prstGeom>
          <a:noFill/>
        </p:spPr>
      </p:pic>
      <p:pic>
        <p:nvPicPr>
          <p:cNvPr id="6" name="Picture 3" descr="C:\Users\МБДОУ71\Desktop\Фото\1000009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052736"/>
            <a:ext cx="3632065" cy="2448272"/>
          </a:xfrm>
          <a:prstGeom prst="rect">
            <a:avLst/>
          </a:prstGeom>
          <a:noFill/>
        </p:spPr>
      </p:pic>
      <p:pic>
        <p:nvPicPr>
          <p:cNvPr id="7" name="Picture 6" descr="C:\Users\МБДОУ71\Desktop\Фото\10000097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1287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работы на </a:t>
            </a:r>
          </a:p>
          <a:p>
            <a:pPr algn="ctr"/>
            <a:r>
              <a:rPr lang="ru-RU" alt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2025-2026 учебный год</a:t>
            </a:r>
          </a:p>
          <a:p>
            <a:pPr algn="ctr"/>
            <a:endParaRPr lang="ru-RU" alt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r>
              <a:rPr lang="ru-RU" alt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интерес и положительное отношение к выполнению физических упражнений, к занятиям физической культурой и активному отдыху.</a:t>
            </a:r>
          </a:p>
          <a:p>
            <a:pPr marL="342900" indent="-342900" algn="ctr">
              <a:buAutoNum type="arabicPeriod"/>
            </a:pPr>
            <a:r>
              <a:rPr lang="ru-RU" alt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Содействовать формированию основ гражданственности и патриотизма, углублению знаний об истории и культуре России.</a:t>
            </a:r>
            <a:endParaRPr lang="ru-RU" alt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43608" y="332656"/>
            <a:ext cx="6984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группы  «</a:t>
            </a:r>
            <a:r>
              <a:rPr lang="ru-RU" alt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Малышарики</a:t>
            </a:r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возраст 3-4 года</a:t>
            </a:r>
          </a:p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Списочный состав: 21 ребёнок – 7 девочек, 14 мальчиков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БДОУ71\Desktop\Фото\1780656289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15152" y="-594871"/>
            <a:ext cx="5057717" cy="84969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95736" y="404664"/>
            <a:ext cx="4783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МБДОУ71\Desktop\Фото\1000009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40088" cy="2448272"/>
          </a:xfrm>
          <a:prstGeom prst="rect">
            <a:avLst/>
          </a:prstGeom>
          <a:noFill/>
        </p:spPr>
      </p:pic>
      <p:pic>
        <p:nvPicPr>
          <p:cNvPr id="7174" name="Picture 6" descr="C:\Users\МБДОУ71\Desktop\Фото\1000009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4248472" cy="2304256"/>
          </a:xfrm>
          <a:prstGeom prst="rect">
            <a:avLst/>
          </a:prstGeom>
          <a:noFill/>
        </p:spPr>
      </p:pic>
      <p:pic>
        <p:nvPicPr>
          <p:cNvPr id="8194" name="Picture 2" descr="C:\Users\МБДОУ71\Desktop\Фото\1000009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816424" cy="2218556"/>
          </a:xfrm>
          <a:prstGeom prst="rect">
            <a:avLst/>
          </a:prstGeom>
          <a:noFill/>
        </p:spPr>
      </p:pic>
      <p:pic>
        <p:nvPicPr>
          <p:cNvPr id="10" name="Picture 8" descr="C:\Users\МБДОУ71\Desktop\Фото\10000092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24744"/>
            <a:ext cx="4212704" cy="244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95736" y="404664"/>
            <a:ext cx="4783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МБДОУ71\Desktop\Фото\1000009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752078" cy="2362572"/>
          </a:xfrm>
          <a:prstGeom prst="rect">
            <a:avLst/>
          </a:prstGeom>
          <a:noFill/>
        </p:spPr>
      </p:pic>
      <p:pic>
        <p:nvPicPr>
          <p:cNvPr id="7173" name="Picture 5" descr="C:\Users\МБДОУ71\Desktop\Фото\1000009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2736304" cy="2304256"/>
          </a:xfrm>
          <a:prstGeom prst="rect">
            <a:avLst/>
          </a:prstGeom>
          <a:noFill/>
        </p:spPr>
      </p:pic>
      <p:pic>
        <p:nvPicPr>
          <p:cNvPr id="7175" name="Picture 7" descr="C:\Users\МБДОУ71\Desktop\Фото\1000009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2719964" cy="2218556"/>
          </a:xfrm>
          <a:prstGeom prst="rect">
            <a:avLst/>
          </a:prstGeom>
          <a:noFill/>
        </p:spPr>
      </p:pic>
      <p:pic>
        <p:nvPicPr>
          <p:cNvPr id="7177" name="Picture 9" descr="C:\Users\МБДОУ71\Desktop\Фото\10000093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124744"/>
            <a:ext cx="2831976" cy="2232248"/>
          </a:xfrm>
          <a:prstGeom prst="rect">
            <a:avLst/>
          </a:prstGeom>
          <a:noFill/>
        </p:spPr>
      </p:pic>
      <p:pic>
        <p:nvPicPr>
          <p:cNvPr id="12" name="Picture 2" descr="C:\Users\МБДОУ71\Desktop\Фото\10000096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645024"/>
            <a:ext cx="376808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01890" y="404664"/>
            <a:ext cx="3170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БДОУ71\Desktop\Фото\1000009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960440" cy="2232248"/>
          </a:xfrm>
          <a:prstGeom prst="rect">
            <a:avLst/>
          </a:prstGeom>
          <a:noFill/>
        </p:spPr>
      </p:pic>
      <p:pic>
        <p:nvPicPr>
          <p:cNvPr id="5124" name="Picture 4" descr="C:\Users\МБДОУ71\Desktop\Фото\1000009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4104456" cy="3096344"/>
          </a:xfrm>
          <a:prstGeom prst="rect">
            <a:avLst/>
          </a:prstGeom>
          <a:noFill/>
        </p:spPr>
      </p:pic>
      <p:pic>
        <p:nvPicPr>
          <p:cNvPr id="5125" name="Picture 5" descr="C:\Users\МБДОУ71\Desktop\Фото\1000009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995936" cy="2996952"/>
          </a:xfrm>
          <a:prstGeom prst="rect">
            <a:avLst/>
          </a:prstGeom>
          <a:noFill/>
        </p:spPr>
      </p:pic>
      <p:pic>
        <p:nvPicPr>
          <p:cNvPr id="5127" name="Picture 7" descr="C:\Users\МБДОУ71\Desktop\Фото\10000093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93096"/>
            <a:ext cx="4104456" cy="2047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01890" y="404664"/>
            <a:ext cx="3170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МБДОУ71\Desktop\Фото\1000009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5184576" cy="2448272"/>
          </a:xfrm>
          <a:prstGeom prst="rect">
            <a:avLst/>
          </a:prstGeom>
          <a:noFill/>
        </p:spPr>
      </p:pic>
      <p:pic>
        <p:nvPicPr>
          <p:cNvPr id="5" name="Picture 6" descr="C:\Users\МБДОУ71\Desktop\Фото\1000009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08720"/>
            <a:ext cx="5190800" cy="2736304"/>
          </a:xfrm>
          <a:prstGeom prst="rect">
            <a:avLst/>
          </a:prstGeom>
          <a:noFill/>
        </p:spPr>
      </p:pic>
      <p:pic>
        <p:nvPicPr>
          <p:cNvPr id="6" name="Picture 3" descr="C:\Users\МБДОУ71\Desktop\Фото\1000009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27363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90839" y="404664"/>
            <a:ext cx="2192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БДОУ71\Desktop\Фото\1000009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032448" cy="2605599"/>
          </a:xfrm>
          <a:prstGeom prst="rect">
            <a:avLst/>
          </a:prstGeom>
          <a:noFill/>
        </p:spPr>
      </p:pic>
      <p:pic>
        <p:nvPicPr>
          <p:cNvPr id="3075" name="Picture 3" descr="C:\Users\МБДОУ71\Desktop\Фото\1000009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744416" cy="2664296"/>
          </a:xfrm>
          <a:prstGeom prst="rect">
            <a:avLst/>
          </a:prstGeom>
          <a:noFill/>
        </p:spPr>
      </p:pic>
      <p:pic>
        <p:nvPicPr>
          <p:cNvPr id="3076" name="Picture 4" descr="C:\Users\МБДОУ71\Desktop\Фото\1000009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4104456" cy="2706888"/>
          </a:xfrm>
          <a:prstGeom prst="rect">
            <a:avLst/>
          </a:prstGeom>
          <a:noFill/>
        </p:spPr>
      </p:pic>
      <p:pic>
        <p:nvPicPr>
          <p:cNvPr id="3077" name="Picture 5" descr="C:\Users\МБДОУ71\Desktop\Фото\1000009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836712"/>
            <a:ext cx="3768080" cy="2556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50357" y="404664"/>
            <a:ext cx="2673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alt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БДОУ71\Desktop\Фото\1000009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960440" cy="1728192"/>
          </a:xfrm>
          <a:prstGeom prst="rect">
            <a:avLst/>
          </a:prstGeom>
          <a:noFill/>
        </p:spPr>
      </p:pic>
      <p:pic>
        <p:nvPicPr>
          <p:cNvPr id="2051" name="Picture 3" descr="C:\Users\МБДОУ71\Desktop\Фото\1000009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3960440" cy="1656184"/>
          </a:xfrm>
          <a:prstGeom prst="rect">
            <a:avLst/>
          </a:prstGeom>
          <a:noFill/>
        </p:spPr>
      </p:pic>
      <p:pic>
        <p:nvPicPr>
          <p:cNvPr id="2052" name="Picture 4" descr="C:\Users\МБДОУ71\Desktop\Фото\1000009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3960440" cy="2088232"/>
          </a:xfrm>
          <a:prstGeom prst="rect">
            <a:avLst/>
          </a:prstGeom>
          <a:noFill/>
        </p:spPr>
      </p:pic>
      <p:pic>
        <p:nvPicPr>
          <p:cNvPr id="2057" name="Picture 9" descr="C:\Users\МБДОУ71\Desktop\Фото\1000009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052736"/>
            <a:ext cx="35283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МБДОУ71</dc:creator>
  <cp:lastModifiedBy>НИНА</cp:lastModifiedBy>
  <cp:revision>17</cp:revision>
  <dcterms:created xsi:type="dcterms:W3CDTF">2026-06-04T12:24:50Z</dcterms:created>
  <dcterms:modified xsi:type="dcterms:W3CDTF">2026-06-05T11:59:43Z</dcterms:modified>
</cp:coreProperties>
</file>