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100" d="100"/>
          <a:sy n="100" d="100"/>
        </p:scale>
        <p:origin x="-87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198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6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7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93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1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9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2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5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4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6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0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4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D0F5A5-D133-41A7-9CEE-F2D7C02F33D1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A76550-30A9-4370-ABC4-0D7C2A5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4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«вкусная профессия»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2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96444" y="1850557"/>
            <a:ext cx="11763022" cy="4521200"/>
          </a:xfrm>
        </p:spPr>
        <p:txBody>
          <a:bodyPr/>
          <a:lstStyle/>
          <a:p>
            <a:r>
              <a:rPr lang="x-none" dirty="0"/>
              <a:t>Все профессии прекрасны, </a:t>
            </a:r>
            <a:r>
              <a:rPr lang="ru-RU" dirty="0"/>
              <a:t/>
            </a:r>
            <a:br>
              <a:rPr lang="ru-RU" dirty="0"/>
            </a:br>
            <a:r>
              <a:rPr lang="x-none" dirty="0"/>
              <a:t>Все профессии важны. </a:t>
            </a:r>
            <a:r>
              <a:rPr lang="ru-RU" dirty="0"/>
              <a:t/>
            </a:r>
            <a:br>
              <a:rPr lang="ru-RU" dirty="0"/>
            </a:br>
            <a:r>
              <a:rPr lang="x-none" dirty="0"/>
              <a:t>Знаю, что и ваши руки</a:t>
            </a:r>
            <a:r>
              <a:rPr lang="ru-RU" dirty="0"/>
              <a:t/>
            </a:r>
            <a:br>
              <a:rPr lang="ru-RU" dirty="0"/>
            </a:br>
            <a:r>
              <a:rPr lang="x-none" dirty="0"/>
              <a:t>Будут Родине нужны! </a:t>
            </a:r>
            <a:r>
              <a:rPr lang="ru-RU" dirty="0"/>
              <a:t/>
            </a:r>
            <a:br>
              <a:rPr lang="ru-RU" dirty="0"/>
            </a:br>
            <a:r>
              <a:rPr lang="x-none" dirty="0"/>
              <a:t>Кем хотите стать вы, дети? </a:t>
            </a:r>
            <a:r>
              <a:rPr lang="ru-RU" dirty="0"/>
              <a:t/>
            </a:r>
            <a:br>
              <a:rPr lang="ru-RU" dirty="0"/>
            </a:br>
            <a:r>
              <a:rPr lang="x-none" dirty="0"/>
              <a:t>Поскорее мне ответьте!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img01-olxua.akamaized.net/img-olxua/596599242_2_261x203_povar-po-vyzovu-fotograf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9" y="67733"/>
            <a:ext cx="2587878" cy="26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67" y="269902"/>
            <a:ext cx="4699000" cy="53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20" y="0"/>
            <a:ext cx="8132956" cy="60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0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482576" cy="4861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19" y="635620"/>
            <a:ext cx="5768897" cy="43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aclub.ru/tim/e65bcededf1a648fd16f0e2b75e7aab4/takie-interesnie-yaichnici-s-percem-ukrasyat-detskii-zavtr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4" r="22775"/>
          <a:stretch/>
        </p:blipFill>
        <p:spPr bwMode="auto">
          <a:xfrm>
            <a:off x="0" y="802887"/>
            <a:ext cx="6914298" cy="47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69" y="1559982"/>
            <a:ext cx="4822864" cy="271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11</TotalTime>
  <Words>9</Words>
  <Application>Microsoft Office PowerPoint</Application>
  <PresentationFormat>Произвольный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Главное мероприятие</vt:lpstr>
      <vt:lpstr>Презентация «вкусная профессия»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«Повар»</dc:title>
  <dc:creator>User</dc:creator>
  <cp:lastModifiedBy>Пользователь</cp:lastModifiedBy>
  <cp:revision>3</cp:revision>
  <dcterms:created xsi:type="dcterms:W3CDTF">2018-05-26T10:43:36Z</dcterms:created>
  <dcterms:modified xsi:type="dcterms:W3CDTF">2020-04-19T17:16:14Z</dcterms:modified>
</cp:coreProperties>
</file>