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59" r:id="rId5"/>
    <p:sldId id="282" r:id="rId6"/>
    <p:sldId id="283" r:id="rId7"/>
    <p:sldId id="262" r:id="rId8"/>
    <p:sldId id="263" r:id="rId9"/>
    <p:sldId id="281" r:id="rId10"/>
    <p:sldId id="266" r:id="rId11"/>
    <p:sldId id="267" r:id="rId12"/>
    <p:sldId id="268" r:id="rId13"/>
    <p:sldId id="269" r:id="rId14"/>
    <p:sldId id="273" r:id="rId15"/>
    <p:sldId id="271" r:id="rId16"/>
    <p:sldId id="270" r:id="rId17"/>
    <p:sldId id="284" r:id="rId18"/>
    <p:sldId id="275" r:id="rId19"/>
    <p:sldId id="272" r:id="rId20"/>
    <p:sldId id="285" r:id="rId21"/>
    <p:sldId id="274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EAB5D-790F-47AA-9668-169577D05377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7249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Презентация к занятию по ознакомлению с природой в старшей группе</a:t>
            </a: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ТЕМА: «ВЕСЕННЯЯ СТРАДА»</a:t>
            </a:r>
          </a:p>
          <a:p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Программное содержание.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Закреплять знания о весенних изменениях в природе.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Расширять представления об особенностях сельскохозяйственных работ в весенний период.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Воспитывать уважительное отношение к людям, занимающимся сельским хозяйством.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Активизировать словарный запас ( весенняя страда, комбайн, агроном, плуг, борона, боронить и др.).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Развивать любознательность, творчество, инициативу.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adeboardsqLAeH_im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357718" cy="290514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Traktor-Seyalka-SZU-3.6-1168747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214290"/>
            <a:ext cx="3809994" cy="285749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posev_semjan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41376" y="3214686"/>
            <a:ext cx="5811912" cy="364331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Zernovye-kultur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ж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1" y="214290"/>
            <a:ext cx="6109897" cy="342902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зерно рж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6182" y="3777930"/>
            <a:ext cx="5143504" cy="2869111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рно пшеницы 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143372" y="3942502"/>
            <a:ext cx="5000627" cy="2915497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пшениц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5857884" cy="366117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08-Ri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14290"/>
            <a:ext cx="5357850" cy="395073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рис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4286256"/>
            <a:ext cx="3714744" cy="237743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рис 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00694" y="4107327"/>
            <a:ext cx="3395091" cy="253838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с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3216504"/>
            <a:ext cx="4476763" cy="332908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img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357165"/>
            <a:ext cx="4572032" cy="2787825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email"/>
          <a:srcRect l="7031" t="19791" r="10156" b="11458"/>
          <a:stretch>
            <a:fillRect/>
          </a:stretch>
        </p:blipFill>
        <p:spPr>
          <a:xfrm>
            <a:off x="214282" y="714356"/>
            <a:ext cx="8572560" cy="533763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71" y="285728"/>
            <a:ext cx="8477309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3a05c17a3dca1988eff7e1347143d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3923" y="357166"/>
            <a:ext cx="3649125" cy="4410835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горох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285728"/>
            <a:ext cx="4214842" cy="421484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горох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4667250"/>
            <a:ext cx="3048000" cy="2190750"/>
          </a:xfrm>
          <a:prstGeom prst="round2Diag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бобы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4953000"/>
            <a:ext cx="4762500" cy="1905000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47ffa3791c686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29190" y="214290"/>
            <a:ext cx="4000528" cy="300039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406627_maslo_butylyok_tarelka_zerno_xleb_bulka_krendelya_1680x1050_(www.GdeFon.ru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717726"/>
            <a:ext cx="4643438" cy="2902149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1314879012_hleb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214290"/>
            <a:ext cx="4168132" cy="292895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yd99505288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3857628"/>
            <a:ext cx="4061842" cy="270620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6487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287" y="214290"/>
            <a:ext cx="3894523" cy="365849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IMG_10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97018" y="2285992"/>
            <a:ext cx="4107691" cy="428625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Poslovitsy-o-khle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31" y="164967"/>
            <a:ext cx="8649587" cy="64787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6986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296026" cy="3214710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1281631-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3643314"/>
            <a:ext cx="4191029" cy="271464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1370945433_ipkgivc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714752"/>
            <a:ext cx="4375793" cy="292895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cc91535611af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480"/>
            <a:ext cx="7620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6_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8378532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9-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0"/>
            <a:ext cx="5072098" cy="3328587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sakirogullari-YÜKSEK TOHUM ATMA KAPASİTESİ 635625570396250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3546297"/>
            <a:ext cx="5429256" cy="3311703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MMA-PLUS-1.png"/>
          <p:cNvPicPr>
            <a:picLocks noChangeAspect="1"/>
          </p:cNvPicPr>
          <p:nvPr/>
        </p:nvPicPr>
        <p:blipFill>
          <a:blip r:embed="rId2" cstate="email"/>
          <a:srcRect l="2343"/>
          <a:stretch>
            <a:fillRect/>
          </a:stretch>
        </p:blipFill>
        <p:spPr>
          <a:xfrm>
            <a:off x="0" y="428604"/>
            <a:ext cx="9144000" cy="585791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4-A-ranshe-ljudi-ispolzovali-plug-i-losh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73</Words>
  <Application>Microsoft Office PowerPoint</Application>
  <PresentationFormat>Экран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Windows_7</dc:creator>
  <cp:lastModifiedBy>Савиновы</cp:lastModifiedBy>
  <cp:revision>23</cp:revision>
  <dcterms:created xsi:type="dcterms:W3CDTF">2016-04-25T09:29:27Z</dcterms:created>
  <dcterms:modified xsi:type="dcterms:W3CDTF">2020-05-16T12:33:14Z</dcterms:modified>
</cp:coreProperties>
</file>