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9" r:id="rId5"/>
    <p:sldId id="258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2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2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6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0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8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9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12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C5EC-9250-407E-88F8-C6C238D275BF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FD344-C161-4269-A18C-628D84891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064896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«Угадай профессию»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2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формировать умение детей соотносить рабочую одежду с профессией человека, называть соответствующие профессии.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416824" cy="31683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Учебная задача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назвать профессию, подобрать картинку с изображением человека соответствующей профессии.</a:t>
            </a:r>
          </a:p>
          <a:p>
            <a:pPr algn="l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задача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называние и составление картинок с изображением людей той или иной профессии.</a:t>
            </a:r>
          </a:p>
          <a:p>
            <a:pPr algn="l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действие: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сложить картинку и рассказать об этой профессии.</a:t>
            </a:r>
          </a:p>
          <a:p>
            <a:pPr algn="l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закрепление знаний о профессиях.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1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3339232" y="4639444"/>
            <a:ext cx="2862064" cy="2218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0" y="20216"/>
            <a:ext cx="2862064" cy="2218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492"/>
          <a:stretch/>
        </p:blipFill>
        <p:spPr>
          <a:xfrm>
            <a:off x="3113584" y="23416"/>
            <a:ext cx="3087712" cy="2218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6416476" y="20216"/>
            <a:ext cx="2699792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36719 0.3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4326" r="50000" b="6045"/>
          <a:stretch/>
        </p:blipFill>
        <p:spPr>
          <a:xfrm>
            <a:off x="7884368" y="116632"/>
            <a:ext cx="1052990" cy="3073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r="75000" b="6045"/>
          <a:stretch/>
        </p:blipFill>
        <p:spPr>
          <a:xfrm>
            <a:off x="4211960" y="3524448"/>
            <a:ext cx="1052990" cy="3073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9" r="50000"/>
          <a:stretch/>
        </p:blipFill>
        <p:spPr>
          <a:xfrm>
            <a:off x="3918930" y="116632"/>
            <a:ext cx="1162124" cy="307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8"/>
          <a:stretch/>
        </p:blipFill>
        <p:spPr>
          <a:xfrm>
            <a:off x="683568" y="116632"/>
            <a:ext cx="1152128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28594 0.5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6" r="50000" b="47872"/>
          <a:stretch/>
        </p:blipFill>
        <p:spPr>
          <a:xfrm>
            <a:off x="2943572" y="3277344"/>
            <a:ext cx="2483768" cy="18078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8" r="50000" b="7258"/>
          <a:stretch/>
        </p:blipFill>
        <p:spPr>
          <a:xfrm>
            <a:off x="6300192" y="404664"/>
            <a:ext cx="2483768" cy="16288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18"/>
          <a:stretch/>
        </p:blipFill>
        <p:spPr bwMode="auto">
          <a:xfrm>
            <a:off x="251520" y="404664"/>
            <a:ext cx="2555776" cy="162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3347864" y="411932"/>
            <a:ext cx="2646040" cy="16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36424 0.6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03"/>
          <a:stretch/>
        </p:blipFill>
        <p:spPr>
          <a:xfrm>
            <a:off x="55612" y="3572"/>
            <a:ext cx="1381224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8" r="50000"/>
          <a:stretch/>
        </p:blipFill>
        <p:spPr>
          <a:xfrm>
            <a:off x="4583956" y="3471044"/>
            <a:ext cx="1134369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9" r="50000"/>
          <a:stretch/>
        </p:blipFill>
        <p:spPr>
          <a:xfrm>
            <a:off x="3337868" y="-18740"/>
            <a:ext cx="1246088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8"/>
          <a:stretch/>
        </p:blipFill>
        <p:spPr>
          <a:xfrm>
            <a:off x="7581439" y="3572"/>
            <a:ext cx="132156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35538 0.5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Дидактическая игра</vt:lpstr>
      <vt:lpstr>Цель: формировать умение детей соотносить рабочую одежду с профессией человека, называть соответствующие профессии.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6</cp:revision>
  <dcterms:created xsi:type="dcterms:W3CDTF">2017-02-06T08:51:26Z</dcterms:created>
  <dcterms:modified xsi:type="dcterms:W3CDTF">2017-02-16T06:36:16Z</dcterms:modified>
</cp:coreProperties>
</file>