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CB4"/>
    <a:srgbClr val="3009D7"/>
    <a:srgbClr val="84A6C7"/>
    <a:srgbClr val="BFD3E4"/>
    <a:srgbClr val="FFFFFF"/>
    <a:srgbClr val="F0CECD"/>
    <a:srgbClr val="BC0FD6"/>
    <a:srgbClr val="DCAC85"/>
    <a:srgbClr val="5AC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8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D28-F9BB-41EE-AB8A-E472E6EE3181}" type="datetimeFigureOut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8F03-1D97-4DFE-9ACE-10F513F4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2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5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6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-1"/>
            <a:ext cx="11678478" cy="6853679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040" name="Picture 16" descr="http://www.playcast.ru/uploads/2013/11/30/6701335.pn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4441"/>
            <a:ext cx="2476142" cy="26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1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33" y="2485692"/>
            <a:ext cx="563496" cy="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1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193" y="4201494"/>
            <a:ext cx="721545" cy="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948" y="4134945"/>
            <a:ext cx="515611" cy="594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43" y="827055"/>
            <a:ext cx="556212" cy="641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30" y="412257"/>
            <a:ext cx="564045" cy="6502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8" y="1444399"/>
            <a:ext cx="825498" cy="951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007" y="2506244"/>
            <a:ext cx="861284" cy="85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834637" y="6625292"/>
            <a:ext cx="1320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2016</a:t>
            </a:r>
            <a:endParaRPr lang="ru-RU" sz="800" b="0" dirty="0">
              <a:solidFill>
                <a:schemeClr val="bg1"/>
              </a:solidFill>
            </a:endParaRPr>
          </a:p>
        </p:txBody>
      </p:sp>
      <p:pic>
        <p:nvPicPr>
          <p:cNvPr id="39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2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8387" y="3263595"/>
            <a:ext cx="958101" cy="10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Зимушка - Зима</a:t>
            </a:r>
            <a:endParaRPr lang="ru-RU" sz="80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6258" y="4430332"/>
            <a:ext cx="3571741" cy="827468"/>
          </a:xfrm>
        </p:spPr>
        <p:txBody>
          <a:bodyPr/>
          <a:lstStyle/>
          <a:p>
            <a:r>
              <a:rPr lang="ru-RU" dirty="0" smtClean="0">
                <a:solidFill>
                  <a:srgbClr val="84A6C7"/>
                </a:solidFill>
              </a:rPr>
              <a:t>Составил воспитатель </a:t>
            </a:r>
            <a:r>
              <a:rPr lang="ru-RU" dirty="0" smtClean="0">
                <a:solidFill>
                  <a:srgbClr val="84A6C7"/>
                </a:solidFill>
              </a:rPr>
              <a:t>Короткова И.В.</a:t>
            </a:r>
            <a:endParaRPr lang="ru-RU" dirty="0">
              <a:solidFill>
                <a:srgbClr val="84A6C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89397"/>
            <a:ext cx="9144000" cy="73409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Зимние праздники</a:t>
            </a:r>
            <a:endParaRPr lang="ru-RU" sz="44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49" y="1352282"/>
            <a:ext cx="3998933" cy="3563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860" y="1352282"/>
            <a:ext cx="4495557" cy="337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18" y="3799268"/>
            <a:ext cx="4308658" cy="2868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949" y="5233692"/>
            <a:ext cx="291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Новый Год!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456" y="2994354"/>
            <a:ext cx="248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Масленница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1127" y="5047751"/>
            <a:ext cx="291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23 февраля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4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89397"/>
            <a:ext cx="9144000" cy="8242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Зимние пейзажи</a:t>
            </a:r>
            <a:endParaRPr lang="ru-RU" sz="48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039" y="1514284"/>
            <a:ext cx="4893971" cy="4539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678" y="1514284"/>
            <a:ext cx="4644455" cy="46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2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89397"/>
            <a:ext cx="9144000" cy="13780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Изменения в природе</a:t>
            </a:r>
            <a:endParaRPr lang="ru-RU" sz="44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61" y="1977352"/>
            <a:ext cx="5660266" cy="3770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47" y="1929819"/>
            <a:ext cx="5154232" cy="38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6297769" y="489396"/>
            <a:ext cx="5370489" cy="351593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Опасность льда на водоеме</a:t>
            </a:r>
            <a:endParaRPr lang="ru-RU" sz="44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64" y="3284113"/>
            <a:ext cx="4311767" cy="2866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64" y="347392"/>
            <a:ext cx="4357437" cy="26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89397"/>
            <a:ext cx="9144000" cy="13780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Изменения в животном мире</a:t>
            </a:r>
            <a:endParaRPr lang="ru-RU" sz="44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326" y="2086377"/>
            <a:ext cx="5268073" cy="3687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572" y="1668014"/>
            <a:ext cx="28575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524000" y="489397"/>
            <a:ext cx="9144000" cy="7340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Птицы зимой</a:t>
            </a:r>
            <a:endParaRPr lang="ru-RU" sz="48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11" y="1778174"/>
            <a:ext cx="5669280" cy="3543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919" y="1757334"/>
            <a:ext cx="5360187" cy="35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6516710" y="489396"/>
            <a:ext cx="5100034" cy="174401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Растения зимой</a:t>
            </a:r>
            <a:endParaRPr lang="ru-RU" sz="48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96" y="476518"/>
            <a:ext cx="5622057" cy="35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091" y="2434643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4881093" y="296214"/>
            <a:ext cx="6800045" cy="19608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Изменения в жизни людей зимой</a:t>
            </a:r>
            <a:endParaRPr lang="ru-RU" sz="44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35" y="115910"/>
            <a:ext cx="4282225" cy="4282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918" y="2646608"/>
            <a:ext cx="2510123" cy="3779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57" y="2684749"/>
            <a:ext cx="5404834" cy="37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5718220" y="489397"/>
            <a:ext cx="6014433" cy="13909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Развлечения зимой</a:t>
            </a:r>
            <a:endParaRPr lang="ru-RU" sz="40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70" y="426156"/>
            <a:ext cx="5200067" cy="3147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437" y="2310543"/>
            <a:ext cx="5830046" cy="3889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48" y="3128988"/>
            <a:ext cx="3745510" cy="31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5080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20</Template>
  <TotalTime>605</TotalTime>
  <Words>40</Words>
  <Application>Microsoft Office PowerPoint</Application>
  <PresentationFormat>Произвольный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Специальное оформление</vt:lpstr>
      <vt:lpstr>Зимушка - Зима</vt:lpstr>
      <vt:lpstr>Зимние пейзажи</vt:lpstr>
      <vt:lpstr>Изменения в природе</vt:lpstr>
      <vt:lpstr>Опасность льда на водоеме</vt:lpstr>
      <vt:lpstr>Изменения в животном мире</vt:lpstr>
      <vt:lpstr>Птицы зимой</vt:lpstr>
      <vt:lpstr>Растения зимой</vt:lpstr>
      <vt:lpstr>Изменения в жизни людей зимой</vt:lpstr>
      <vt:lpstr>Развлечения зимой</vt:lpstr>
      <vt:lpstr>Зимние праздники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«Музыка»</dc:title>
  <dc:creator>06102014</dc:creator>
  <cp:keywords>пользовательские шаблоны;шаблоны музыка;шаблоны для создания презентации;шаблоны музыкальные</cp:keywords>
  <cp:lastModifiedBy>1</cp:lastModifiedBy>
  <cp:revision>69</cp:revision>
  <dcterms:created xsi:type="dcterms:W3CDTF">2016-12-23T04:59:06Z</dcterms:created>
  <dcterms:modified xsi:type="dcterms:W3CDTF">2023-12-04T10:46:29Z</dcterms:modified>
</cp:coreProperties>
</file>