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8" r:id="rId7"/>
    <p:sldId id="271" r:id="rId8"/>
    <p:sldId id="270" r:id="rId9"/>
    <p:sldId id="269" r:id="rId1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8" autoAdjust="0"/>
  </p:normalViewPr>
  <p:slideViewPr>
    <p:cSldViewPr>
      <p:cViewPr>
        <p:scale>
          <a:sx n="116" d="100"/>
          <a:sy n="116" d="100"/>
        </p:scale>
        <p:origin x="-149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90D91-7AAB-4832-BB1A-23107E05A0E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8CD35-4854-4AC2-B362-A3ED6A6F4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2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8CD35-4854-4AC2-B362-A3ED6A6F44A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29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8CD35-4854-4AC2-B362-A3ED6A6F44A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29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8CD35-4854-4AC2-B362-A3ED6A6F44A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2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6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669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6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199648"/>
            <a:ext cx="696595" cy="1252220"/>
          </a:xfrm>
          <a:custGeom>
            <a:avLst/>
            <a:gdLst/>
            <a:ahLst/>
            <a:cxnLst/>
            <a:rect l="l" t="t" r="r" b="b"/>
            <a:pathLst>
              <a:path w="696595" h="1252220">
                <a:moveTo>
                  <a:pt x="97313" y="0"/>
                </a:moveTo>
                <a:lnTo>
                  <a:pt x="87382" y="649"/>
                </a:lnTo>
                <a:lnTo>
                  <a:pt x="75741" y="3524"/>
                </a:lnTo>
                <a:lnTo>
                  <a:pt x="59335" y="9033"/>
                </a:lnTo>
                <a:lnTo>
                  <a:pt x="35106" y="17581"/>
                </a:lnTo>
                <a:lnTo>
                  <a:pt x="0" y="29576"/>
                </a:lnTo>
                <a:lnTo>
                  <a:pt x="0" y="1042401"/>
                </a:lnTo>
                <a:lnTo>
                  <a:pt x="16867" y="1056416"/>
                </a:lnTo>
                <a:lnTo>
                  <a:pt x="28971" y="1068794"/>
                </a:lnTo>
                <a:lnTo>
                  <a:pt x="39290" y="1088613"/>
                </a:lnTo>
                <a:lnTo>
                  <a:pt x="50800" y="1124951"/>
                </a:lnTo>
                <a:lnTo>
                  <a:pt x="43978" y="1138396"/>
                </a:lnTo>
                <a:lnTo>
                  <a:pt x="28376" y="1149161"/>
                </a:lnTo>
                <a:lnTo>
                  <a:pt x="11285" y="1159331"/>
                </a:lnTo>
                <a:lnTo>
                  <a:pt x="0" y="1170989"/>
                </a:lnTo>
                <a:lnTo>
                  <a:pt x="15" y="1221814"/>
                </a:lnTo>
                <a:lnTo>
                  <a:pt x="52387" y="1241434"/>
                </a:lnTo>
                <a:lnTo>
                  <a:pt x="101600" y="1251951"/>
                </a:lnTo>
                <a:lnTo>
                  <a:pt x="101792" y="1221724"/>
                </a:lnTo>
                <a:lnTo>
                  <a:pt x="99615" y="1190634"/>
                </a:lnTo>
                <a:lnTo>
                  <a:pt x="101600" y="1161538"/>
                </a:lnTo>
                <a:lnTo>
                  <a:pt x="114300" y="1137651"/>
                </a:lnTo>
                <a:lnTo>
                  <a:pt x="146595" y="1120511"/>
                </a:lnTo>
                <a:lnTo>
                  <a:pt x="185737" y="1117212"/>
                </a:lnTo>
                <a:lnTo>
                  <a:pt x="231328" y="1117212"/>
                </a:lnTo>
                <a:lnTo>
                  <a:pt x="266700" y="1112251"/>
                </a:lnTo>
                <a:lnTo>
                  <a:pt x="309631" y="1107299"/>
                </a:lnTo>
                <a:lnTo>
                  <a:pt x="355118" y="1100820"/>
                </a:lnTo>
                <a:lnTo>
                  <a:pt x="400660" y="1091091"/>
                </a:lnTo>
                <a:lnTo>
                  <a:pt x="443759" y="1076391"/>
                </a:lnTo>
                <a:lnTo>
                  <a:pt x="481915" y="1055000"/>
                </a:lnTo>
                <a:lnTo>
                  <a:pt x="512628" y="1025193"/>
                </a:lnTo>
                <a:lnTo>
                  <a:pt x="533400" y="985251"/>
                </a:lnTo>
                <a:lnTo>
                  <a:pt x="562694" y="949632"/>
                </a:lnTo>
                <a:lnTo>
                  <a:pt x="586779" y="908655"/>
                </a:lnTo>
                <a:lnTo>
                  <a:pt x="606400" y="864701"/>
                </a:lnTo>
                <a:lnTo>
                  <a:pt x="622300" y="820151"/>
                </a:lnTo>
                <a:lnTo>
                  <a:pt x="652838" y="783917"/>
                </a:lnTo>
                <a:lnTo>
                  <a:pt x="674014" y="746491"/>
                </a:lnTo>
                <a:lnTo>
                  <a:pt x="687322" y="707637"/>
                </a:lnTo>
                <a:lnTo>
                  <a:pt x="694258" y="667116"/>
                </a:lnTo>
                <a:lnTo>
                  <a:pt x="696317" y="624690"/>
                </a:lnTo>
                <a:lnTo>
                  <a:pt x="694994" y="580121"/>
                </a:lnTo>
                <a:lnTo>
                  <a:pt x="691786" y="533171"/>
                </a:lnTo>
                <a:lnTo>
                  <a:pt x="688187" y="483601"/>
                </a:lnTo>
                <a:lnTo>
                  <a:pt x="685693" y="431174"/>
                </a:lnTo>
                <a:lnTo>
                  <a:pt x="685800" y="375651"/>
                </a:lnTo>
                <a:lnTo>
                  <a:pt x="678180" y="335702"/>
                </a:lnTo>
                <a:lnTo>
                  <a:pt x="662178" y="279009"/>
                </a:lnTo>
                <a:lnTo>
                  <a:pt x="647700" y="235951"/>
                </a:lnTo>
                <a:lnTo>
                  <a:pt x="615280" y="214522"/>
                </a:lnTo>
                <a:lnTo>
                  <a:pt x="601464" y="202439"/>
                </a:lnTo>
                <a:lnTo>
                  <a:pt x="588540" y="181712"/>
                </a:lnTo>
                <a:lnTo>
                  <a:pt x="558800" y="134351"/>
                </a:lnTo>
                <a:lnTo>
                  <a:pt x="505221" y="98883"/>
                </a:lnTo>
                <a:lnTo>
                  <a:pt x="482600" y="83551"/>
                </a:lnTo>
                <a:lnTo>
                  <a:pt x="440556" y="63396"/>
                </a:lnTo>
                <a:lnTo>
                  <a:pt x="389135" y="47087"/>
                </a:lnTo>
                <a:lnTo>
                  <a:pt x="336822" y="33134"/>
                </a:lnTo>
                <a:lnTo>
                  <a:pt x="292100" y="20051"/>
                </a:lnTo>
                <a:lnTo>
                  <a:pt x="228261" y="15894"/>
                </a:lnTo>
                <a:lnTo>
                  <a:pt x="181046" y="11519"/>
                </a:lnTo>
                <a:lnTo>
                  <a:pt x="147400" y="7336"/>
                </a:lnTo>
                <a:lnTo>
                  <a:pt x="108589" y="1169"/>
                </a:lnTo>
                <a:lnTo>
                  <a:pt x="97313" y="0"/>
                </a:lnTo>
                <a:close/>
              </a:path>
              <a:path w="696595" h="1252220">
                <a:moveTo>
                  <a:pt x="231328" y="1117212"/>
                </a:moveTo>
                <a:lnTo>
                  <a:pt x="185737" y="1117212"/>
                </a:lnTo>
                <a:lnTo>
                  <a:pt x="227260" y="1117783"/>
                </a:lnTo>
                <a:lnTo>
                  <a:pt x="231328" y="1117212"/>
                </a:lnTo>
                <a:close/>
              </a:path>
            </a:pathLst>
          </a:custGeom>
          <a:solidFill>
            <a:srgbClr val="F1DFF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4560" y="6303772"/>
            <a:ext cx="167005" cy="345440"/>
          </a:xfrm>
          <a:custGeom>
            <a:avLst/>
            <a:gdLst/>
            <a:ahLst/>
            <a:cxnLst/>
            <a:rect l="l" t="t" r="r" b="b"/>
            <a:pathLst>
              <a:path w="167004" h="345440">
                <a:moveTo>
                  <a:pt x="166827" y="0"/>
                </a:moveTo>
                <a:lnTo>
                  <a:pt x="0" y="286067"/>
                </a:lnTo>
                <a:lnTo>
                  <a:pt x="95618" y="345224"/>
                </a:lnTo>
                <a:lnTo>
                  <a:pt x="166827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845" y="5382641"/>
            <a:ext cx="156210" cy="307975"/>
          </a:xfrm>
          <a:custGeom>
            <a:avLst/>
            <a:gdLst/>
            <a:ahLst/>
            <a:cxnLst/>
            <a:rect l="l" t="t" r="r" b="b"/>
            <a:pathLst>
              <a:path w="156209" h="307975">
                <a:moveTo>
                  <a:pt x="0" y="0"/>
                </a:moveTo>
                <a:lnTo>
                  <a:pt x="48539" y="52197"/>
                </a:lnTo>
                <a:lnTo>
                  <a:pt x="72174" y="92964"/>
                </a:lnTo>
                <a:lnTo>
                  <a:pt x="79400" y="128016"/>
                </a:lnTo>
                <a:lnTo>
                  <a:pt x="77698" y="159131"/>
                </a:lnTo>
                <a:lnTo>
                  <a:pt x="65608" y="184150"/>
                </a:lnTo>
                <a:lnTo>
                  <a:pt x="53911" y="207543"/>
                </a:lnTo>
                <a:lnTo>
                  <a:pt x="47828" y="232295"/>
                </a:lnTo>
                <a:lnTo>
                  <a:pt x="64389" y="269608"/>
                </a:lnTo>
                <a:lnTo>
                  <a:pt x="99949" y="294106"/>
                </a:lnTo>
                <a:lnTo>
                  <a:pt x="110337" y="300164"/>
                </a:lnTo>
                <a:lnTo>
                  <a:pt x="140208" y="307505"/>
                </a:lnTo>
                <a:lnTo>
                  <a:pt x="155943" y="227368"/>
                </a:lnTo>
                <a:lnTo>
                  <a:pt x="150418" y="161290"/>
                </a:lnTo>
                <a:lnTo>
                  <a:pt x="127774" y="108458"/>
                </a:lnTo>
                <a:lnTo>
                  <a:pt x="98539" y="66294"/>
                </a:lnTo>
                <a:lnTo>
                  <a:pt x="64211" y="36830"/>
                </a:lnTo>
                <a:lnTo>
                  <a:pt x="31572" y="16510"/>
                </a:lnTo>
                <a:lnTo>
                  <a:pt x="8928" y="3937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39" y="5690781"/>
            <a:ext cx="95224" cy="8342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7462" y="6524625"/>
            <a:ext cx="187325" cy="332105"/>
          </a:xfrm>
          <a:custGeom>
            <a:avLst/>
            <a:gdLst/>
            <a:ahLst/>
            <a:cxnLst/>
            <a:rect l="l" t="t" r="r" b="b"/>
            <a:pathLst>
              <a:path w="187325" h="332104">
                <a:moveTo>
                  <a:pt x="0" y="0"/>
                </a:moveTo>
                <a:lnTo>
                  <a:pt x="9525" y="12700"/>
                </a:lnTo>
                <a:lnTo>
                  <a:pt x="23812" y="30162"/>
                </a:lnTo>
                <a:lnTo>
                  <a:pt x="41275" y="52387"/>
                </a:lnTo>
                <a:lnTo>
                  <a:pt x="60325" y="80962"/>
                </a:lnTo>
                <a:lnTo>
                  <a:pt x="85725" y="114300"/>
                </a:lnTo>
                <a:lnTo>
                  <a:pt x="106362" y="149225"/>
                </a:lnTo>
                <a:lnTo>
                  <a:pt x="125412" y="188912"/>
                </a:lnTo>
                <a:lnTo>
                  <a:pt x="138112" y="231775"/>
                </a:lnTo>
                <a:lnTo>
                  <a:pt x="149225" y="277813"/>
                </a:lnTo>
                <a:lnTo>
                  <a:pt x="144462" y="331788"/>
                </a:lnTo>
                <a:lnTo>
                  <a:pt x="187325" y="331788"/>
                </a:lnTo>
                <a:lnTo>
                  <a:pt x="185737" y="280988"/>
                </a:lnTo>
                <a:lnTo>
                  <a:pt x="165100" y="188912"/>
                </a:lnTo>
                <a:lnTo>
                  <a:pt x="130175" y="109537"/>
                </a:lnTo>
                <a:lnTo>
                  <a:pt x="74612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69037"/>
            <a:ext cx="206375" cy="23336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0" y="5141976"/>
            <a:ext cx="789305" cy="1174750"/>
          </a:xfrm>
          <a:custGeom>
            <a:avLst/>
            <a:gdLst/>
            <a:ahLst/>
            <a:cxnLst/>
            <a:rect l="l" t="t" r="r" b="b"/>
            <a:pathLst>
              <a:path w="789305" h="1174750">
                <a:moveTo>
                  <a:pt x="160337" y="0"/>
                </a:moveTo>
                <a:lnTo>
                  <a:pt x="65087" y="6350"/>
                </a:lnTo>
                <a:lnTo>
                  <a:pt x="0" y="20574"/>
                </a:lnTo>
                <a:lnTo>
                  <a:pt x="0" y="111125"/>
                </a:lnTo>
                <a:lnTo>
                  <a:pt x="50800" y="96774"/>
                </a:lnTo>
                <a:lnTo>
                  <a:pt x="107950" y="87249"/>
                </a:lnTo>
                <a:lnTo>
                  <a:pt x="171450" y="88900"/>
                </a:lnTo>
                <a:lnTo>
                  <a:pt x="244475" y="103124"/>
                </a:lnTo>
                <a:lnTo>
                  <a:pt x="322262" y="130175"/>
                </a:lnTo>
                <a:lnTo>
                  <a:pt x="412750" y="169799"/>
                </a:lnTo>
                <a:lnTo>
                  <a:pt x="508000" y="225425"/>
                </a:lnTo>
                <a:lnTo>
                  <a:pt x="566737" y="273050"/>
                </a:lnTo>
                <a:lnTo>
                  <a:pt x="609600" y="330200"/>
                </a:lnTo>
                <a:lnTo>
                  <a:pt x="638175" y="398399"/>
                </a:lnTo>
                <a:lnTo>
                  <a:pt x="654050" y="469836"/>
                </a:lnTo>
                <a:lnTo>
                  <a:pt x="657225" y="549211"/>
                </a:lnTo>
                <a:lnTo>
                  <a:pt x="647700" y="630174"/>
                </a:lnTo>
                <a:lnTo>
                  <a:pt x="628650" y="712724"/>
                </a:lnTo>
                <a:lnTo>
                  <a:pt x="604837" y="793686"/>
                </a:lnTo>
                <a:lnTo>
                  <a:pt x="568325" y="871474"/>
                </a:lnTo>
                <a:lnTo>
                  <a:pt x="528637" y="942911"/>
                </a:lnTo>
                <a:lnTo>
                  <a:pt x="482600" y="1007999"/>
                </a:lnTo>
                <a:lnTo>
                  <a:pt x="431800" y="1063561"/>
                </a:lnTo>
                <a:lnTo>
                  <a:pt x="377825" y="1111186"/>
                </a:lnTo>
                <a:lnTo>
                  <a:pt x="323850" y="1139761"/>
                </a:lnTo>
                <a:lnTo>
                  <a:pt x="265112" y="1155636"/>
                </a:lnTo>
                <a:lnTo>
                  <a:pt x="207962" y="1154049"/>
                </a:lnTo>
                <a:lnTo>
                  <a:pt x="314325" y="1174686"/>
                </a:lnTo>
                <a:lnTo>
                  <a:pt x="411162" y="1168336"/>
                </a:lnTo>
                <a:lnTo>
                  <a:pt x="500062" y="1134999"/>
                </a:lnTo>
                <a:lnTo>
                  <a:pt x="577850" y="1084199"/>
                </a:lnTo>
                <a:lnTo>
                  <a:pt x="644525" y="1014349"/>
                </a:lnTo>
                <a:lnTo>
                  <a:pt x="703262" y="930211"/>
                </a:lnTo>
                <a:lnTo>
                  <a:pt x="746125" y="836549"/>
                </a:lnTo>
                <a:lnTo>
                  <a:pt x="773112" y="733361"/>
                </a:lnTo>
                <a:lnTo>
                  <a:pt x="788987" y="628586"/>
                </a:lnTo>
                <a:lnTo>
                  <a:pt x="787400" y="519049"/>
                </a:lnTo>
                <a:lnTo>
                  <a:pt x="769937" y="415925"/>
                </a:lnTo>
                <a:lnTo>
                  <a:pt x="735012" y="315849"/>
                </a:lnTo>
                <a:lnTo>
                  <a:pt x="679450" y="223774"/>
                </a:lnTo>
                <a:lnTo>
                  <a:pt x="606425" y="142875"/>
                </a:lnTo>
                <a:lnTo>
                  <a:pt x="512762" y="79375"/>
                </a:lnTo>
                <a:lnTo>
                  <a:pt x="393700" y="33274"/>
                </a:lnTo>
                <a:lnTo>
                  <a:pt x="269875" y="6350"/>
                </a:lnTo>
                <a:lnTo>
                  <a:pt x="160337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3892" y="3922394"/>
            <a:ext cx="222250" cy="284480"/>
          </a:xfrm>
          <a:custGeom>
            <a:avLst/>
            <a:gdLst/>
            <a:ahLst/>
            <a:cxnLst/>
            <a:rect l="l" t="t" r="r" b="b"/>
            <a:pathLst>
              <a:path w="222250" h="284479">
                <a:moveTo>
                  <a:pt x="221880" y="0"/>
                </a:moveTo>
                <a:lnTo>
                  <a:pt x="0" y="162559"/>
                </a:lnTo>
                <a:lnTo>
                  <a:pt x="113447" y="284352"/>
                </a:lnTo>
                <a:lnTo>
                  <a:pt x="22188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51841" y="2755899"/>
            <a:ext cx="1118235" cy="1219200"/>
          </a:xfrm>
          <a:custGeom>
            <a:avLst/>
            <a:gdLst/>
            <a:ahLst/>
            <a:cxnLst/>
            <a:rect l="l" t="t" r="r" b="b"/>
            <a:pathLst>
              <a:path w="1118235" h="1219200">
                <a:moveTo>
                  <a:pt x="546658" y="0"/>
                </a:moveTo>
                <a:lnTo>
                  <a:pt x="501554" y="5850"/>
                </a:lnTo>
                <a:lnTo>
                  <a:pt x="456230" y="13612"/>
                </a:lnTo>
                <a:lnTo>
                  <a:pt x="412316" y="25177"/>
                </a:lnTo>
                <a:lnTo>
                  <a:pt x="371445" y="42436"/>
                </a:lnTo>
                <a:lnTo>
                  <a:pt x="335249" y="67280"/>
                </a:lnTo>
                <a:lnTo>
                  <a:pt x="305358" y="101600"/>
                </a:lnTo>
                <a:lnTo>
                  <a:pt x="296577" y="106412"/>
                </a:lnTo>
                <a:lnTo>
                  <a:pt x="250441" y="135086"/>
                </a:lnTo>
                <a:lnTo>
                  <a:pt x="190463" y="189880"/>
                </a:lnTo>
                <a:lnTo>
                  <a:pt x="152958" y="228600"/>
                </a:lnTo>
                <a:lnTo>
                  <a:pt x="121666" y="263595"/>
                </a:lnTo>
                <a:lnTo>
                  <a:pt x="87782" y="302851"/>
                </a:lnTo>
                <a:lnTo>
                  <a:pt x="55575" y="344929"/>
                </a:lnTo>
                <a:lnTo>
                  <a:pt x="29311" y="388392"/>
                </a:lnTo>
                <a:lnTo>
                  <a:pt x="13258" y="431800"/>
                </a:lnTo>
                <a:lnTo>
                  <a:pt x="3505" y="486785"/>
                </a:lnTo>
                <a:lnTo>
                  <a:pt x="0" y="529366"/>
                </a:lnTo>
                <a:lnTo>
                  <a:pt x="1371" y="567314"/>
                </a:lnTo>
                <a:lnTo>
                  <a:pt x="6248" y="608401"/>
                </a:lnTo>
                <a:lnTo>
                  <a:pt x="13258" y="660400"/>
                </a:lnTo>
                <a:lnTo>
                  <a:pt x="15019" y="646176"/>
                </a:lnTo>
                <a:lnTo>
                  <a:pt x="15441" y="631380"/>
                </a:lnTo>
                <a:lnTo>
                  <a:pt x="17946" y="618394"/>
                </a:lnTo>
                <a:lnTo>
                  <a:pt x="25958" y="609600"/>
                </a:lnTo>
                <a:lnTo>
                  <a:pt x="32408" y="611088"/>
                </a:lnTo>
                <a:lnTo>
                  <a:pt x="34690" y="621506"/>
                </a:lnTo>
                <a:lnTo>
                  <a:pt x="35781" y="635496"/>
                </a:lnTo>
                <a:lnTo>
                  <a:pt x="38658" y="647700"/>
                </a:lnTo>
                <a:lnTo>
                  <a:pt x="55040" y="677189"/>
                </a:lnTo>
                <a:lnTo>
                  <a:pt x="62294" y="685875"/>
                </a:lnTo>
                <a:lnTo>
                  <a:pt x="64257" y="684958"/>
                </a:lnTo>
                <a:lnTo>
                  <a:pt x="64764" y="685640"/>
                </a:lnTo>
                <a:lnTo>
                  <a:pt x="67652" y="699120"/>
                </a:lnTo>
                <a:lnTo>
                  <a:pt x="76758" y="736600"/>
                </a:lnTo>
                <a:lnTo>
                  <a:pt x="96514" y="814446"/>
                </a:lnTo>
                <a:lnTo>
                  <a:pt x="100571" y="831453"/>
                </a:lnTo>
                <a:lnTo>
                  <a:pt x="103569" y="847137"/>
                </a:lnTo>
                <a:lnTo>
                  <a:pt x="114858" y="914400"/>
                </a:lnTo>
                <a:lnTo>
                  <a:pt x="133115" y="943546"/>
                </a:lnTo>
                <a:lnTo>
                  <a:pt x="165658" y="990600"/>
                </a:lnTo>
                <a:lnTo>
                  <a:pt x="193340" y="1020032"/>
                </a:lnTo>
                <a:lnTo>
                  <a:pt x="244264" y="1054248"/>
                </a:lnTo>
                <a:lnTo>
                  <a:pt x="288491" y="1071165"/>
                </a:lnTo>
                <a:lnTo>
                  <a:pt x="334801" y="1082724"/>
                </a:lnTo>
                <a:lnTo>
                  <a:pt x="381558" y="1092200"/>
                </a:lnTo>
                <a:lnTo>
                  <a:pt x="456700" y="1093216"/>
                </a:lnTo>
                <a:lnTo>
                  <a:pt x="521457" y="1095724"/>
                </a:lnTo>
                <a:lnTo>
                  <a:pt x="588992" y="1101682"/>
                </a:lnTo>
                <a:lnTo>
                  <a:pt x="647795" y="1112678"/>
                </a:lnTo>
                <a:lnTo>
                  <a:pt x="686358" y="1130300"/>
                </a:lnTo>
                <a:lnTo>
                  <a:pt x="704416" y="1171749"/>
                </a:lnTo>
                <a:lnTo>
                  <a:pt x="707120" y="1196147"/>
                </a:lnTo>
                <a:lnTo>
                  <a:pt x="711758" y="1219200"/>
                </a:lnTo>
                <a:lnTo>
                  <a:pt x="766006" y="1202430"/>
                </a:lnTo>
                <a:lnTo>
                  <a:pt x="816087" y="1173458"/>
                </a:lnTo>
                <a:lnTo>
                  <a:pt x="826058" y="1168400"/>
                </a:lnTo>
                <a:lnTo>
                  <a:pt x="846001" y="1163734"/>
                </a:lnTo>
                <a:lnTo>
                  <a:pt x="866540" y="1159843"/>
                </a:lnTo>
                <a:lnTo>
                  <a:pt x="885887" y="1153880"/>
                </a:lnTo>
                <a:lnTo>
                  <a:pt x="902258" y="1143000"/>
                </a:lnTo>
                <a:lnTo>
                  <a:pt x="904962" y="1134814"/>
                </a:lnTo>
                <a:lnTo>
                  <a:pt x="901266" y="1125140"/>
                </a:lnTo>
                <a:lnTo>
                  <a:pt x="894891" y="1114871"/>
                </a:lnTo>
                <a:lnTo>
                  <a:pt x="889558" y="1104900"/>
                </a:lnTo>
                <a:lnTo>
                  <a:pt x="835980" y="1086790"/>
                </a:lnTo>
                <a:lnTo>
                  <a:pt x="813358" y="1079500"/>
                </a:lnTo>
                <a:lnTo>
                  <a:pt x="790736" y="1075942"/>
                </a:lnTo>
                <a:lnTo>
                  <a:pt x="765733" y="1073896"/>
                </a:lnTo>
                <a:lnTo>
                  <a:pt x="745493" y="1068302"/>
                </a:lnTo>
                <a:lnTo>
                  <a:pt x="737158" y="1054100"/>
                </a:lnTo>
                <a:lnTo>
                  <a:pt x="745716" y="1042739"/>
                </a:lnTo>
                <a:lnTo>
                  <a:pt x="766329" y="1041796"/>
                </a:lnTo>
                <a:lnTo>
                  <a:pt x="791406" y="1043830"/>
                </a:lnTo>
                <a:lnTo>
                  <a:pt x="813358" y="1041400"/>
                </a:lnTo>
                <a:lnTo>
                  <a:pt x="826877" y="1033857"/>
                </a:lnTo>
                <a:lnTo>
                  <a:pt x="839354" y="1024112"/>
                </a:lnTo>
                <a:lnTo>
                  <a:pt x="851533" y="1013485"/>
                </a:lnTo>
                <a:lnTo>
                  <a:pt x="864158" y="1003300"/>
                </a:lnTo>
                <a:lnTo>
                  <a:pt x="905446" y="983503"/>
                </a:lnTo>
                <a:lnTo>
                  <a:pt x="939664" y="955176"/>
                </a:lnTo>
                <a:lnTo>
                  <a:pt x="968078" y="920198"/>
                </a:lnTo>
                <a:lnTo>
                  <a:pt x="991952" y="880443"/>
                </a:lnTo>
                <a:lnTo>
                  <a:pt x="1012552" y="837789"/>
                </a:lnTo>
                <a:lnTo>
                  <a:pt x="1031143" y="794113"/>
                </a:lnTo>
                <a:lnTo>
                  <a:pt x="1048990" y="751291"/>
                </a:lnTo>
                <a:lnTo>
                  <a:pt x="1067358" y="711200"/>
                </a:lnTo>
                <a:lnTo>
                  <a:pt x="1079562" y="691024"/>
                </a:lnTo>
                <a:lnTo>
                  <a:pt x="1091171" y="674862"/>
                </a:lnTo>
                <a:lnTo>
                  <a:pt x="1100398" y="657818"/>
                </a:lnTo>
                <a:lnTo>
                  <a:pt x="1108824" y="581909"/>
                </a:lnTo>
                <a:lnTo>
                  <a:pt x="1111220" y="529006"/>
                </a:lnTo>
                <a:lnTo>
                  <a:pt x="1112999" y="476202"/>
                </a:lnTo>
                <a:lnTo>
                  <a:pt x="1116115" y="370537"/>
                </a:lnTo>
                <a:lnTo>
                  <a:pt x="1118158" y="317500"/>
                </a:lnTo>
                <a:lnTo>
                  <a:pt x="1104689" y="268682"/>
                </a:lnTo>
                <a:lnTo>
                  <a:pt x="1090179" y="231949"/>
                </a:lnTo>
                <a:lnTo>
                  <a:pt x="1070608" y="196717"/>
                </a:lnTo>
                <a:lnTo>
                  <a:pt x="1041958" y="152400"/>
                </a:lnTo>
                <a:lnTo>
                  <a:pt x="1004976" y="123362"/>
                </a:lnTo>
                <a:lnTo>
                  <a:pt x="966317" y="88320"/>
                </a:lnTo>
                <a:lnTo>
                  <a:pt x="925829" y="53827"/>
                </a:lnTo>
                <a:lnTo>
                  <a:pt x="883361" y="26436"/>
                </a:lnTo>
                <a:lnTo>
                  <a:pt x="838758" y="12700"/>
                </a:lnTo>
                <a:lnTo>
                  <a:pt x="790222" y="8205"/>
                </a:lnTo>
                <a:lnTo>
                  <a:pt x="741509" y="5484"/>
                </a:lnTo>
                <a:lnTo>
                  <a:pt x="692708" y="3921"/>
                </a:lnTo>
                <a:lnTo>
                  <a:pt x="595195" y="1796"/>
                </a:lnTo>
                <a:lnTo>
                  <a:pt x="546658" y="0"/>
                </a:lnTo>
                <a:close/>
              </a:path>
            </a:pathLst>
          </a:custGeom>
          <a:solidFill>
            <a:srgbClr val="EBF7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0317" y="2709036"/>
            <a:ext cx="1270635" cy="1171575"/>
          </a:xfrm>
          <a:custGeom>
            <a:avLst/>
            <a:gdLst/>
            <a:ahLst/>
            <a:cxnLst/>
            <a:rect l="l" t="t" r="r" b="b"/>
            <a:pathLst>
              <a:path w="1270635" h="1171575">
                <a:moveTo>
                  <a:pt x="504418" y="796671"/>
                </a:moveTo>
                <a:lnTo>
                  <a:pt x="451904" y="742823"/>
                </a:lnTo>
                <a:lnTo>
                  <a:pt x="420382" y="708533"/>
                </a:lnTo>
                <a:lnTo>
                  <a:pt x="391591" y="662559"/>
                </a:lnTo>
                <a:lnTo>
                  <a:pt x="368249" y="603250"/>
                </a:lnTo>
                <a:lnTo>
                  <a:pt x="357543" y="529717"/>
                </a:lnTo>
                <a:lnTo>
                  <a:pt x="364401" y="440690"/>
                </a:lnTo>
                <a:lnTo>
                  <a:pt x="395998" y="335407"/>
                </a:lnTo>
                <a:lnTo>
                  <a:pt x="366852" y="350647"/>
                </a:lnTo>
                <a:lnTo>
                  <a:pt x="335026" y="387223"/>
                </a:lnTo>
                <a:lnTo>
                  <a:pt x="304888" y="436499"/>
                </a:lnTo>
                <a:lnTo>
                  <a:pt x="278663" y="498983"/>
                </a:lnTo>
                <a:lnTo>
                  <a:pt x="262953" y="576199"/>
                </a:lnTo>
                <a:lnTo>
                  <a:pt x="268744" y="660781"/>
                </a:lnTo>
                <a:lnTo>
                  <a:pt x="297700" y="755777"/>
                </a:lnTo>
                <a:lnTo>
                  <a:pt x="353136" y="856869"/>
                </a:lnTo>
                <a:lnTo>
                  <a:pt x="379564" y="853313"/>
                </a:lnTo>
                <a:lnTo>
                  <a:pt x="405447" y="852043"/>
                </a:lnTo>
                <a:lnTo>
                  <a:pt x="434619" y="846594"/>
                </a:lnTo>
                <a:lnTo>
                  <a:pt x="458851" y="842391"/>
                </a:lnTo>
                <a:lnTo>
                  <a:pt x="479209" y="834898"/>
                </a:lnTo>
                <a:lnTo>
                  <a:pt x="495693" y="824103"/>
                </a:lnTo>
                <a:lnTo>
                  <a:pt x="503910" y="808863"/>
                </a:lnTo>
                <a:lnTo>
                  <a:pt x="504418" y="796671"/>
                </a:lnTo>
                <a:close/>
              </a:path>
              <a:path w="1270635" h="1171575">
                <a:moveTo>
                  <a:pt x="720915" y="1117727"/>
                </a:moveTo>
                <a:lnTo>
                  <a:pt x="663028" y="1128903"/>
                </a:lnTo>
                <a:lnTo>
                  <a:pt x="601853" y="1134237"/>
                </a:lnTo>
                <a:lnTo>
                  <a:pt x="546150" y="1136015"/>
                </a:lnTo>
                <a:lnTo>
                  <a:pt x="492633" y="1128395"/>
                </a:lnTo>
                <a:lnTo>
                  <a:pt x="440194" y="1116203"/>
                </a:lnTo>
                <a:lnTo>
                  <a:pt x="393230" y="1100328"/>
                </a:lnTo>
                <a:lnTo>
                  <a:pt x="352818" y="1076071"/>
                </a:lnTo>
                <a:lnTo>
                  <a:pt x="311302" y="1056513"/>
                </a:lnTo>
                <a:lnTo>
                  <a:pt x="271983" y="1027557"/>
                </a:lnTo>
                <a:lnTo>
                  <a:pt x="243586" y="991362"/>
                </a:lnTo>
                <a:lnTo>
                  <a:pt x="218465" y="960882"/>
                </a:lnTo>
                <a:lnTo>
                  <a:pt x="191160" y="919988"/>
                </a:lnTo>
                <a:lnTo>
                  <a:pt x="173685" y="876427"/>
                </a:lnTo>
                <a:lnTo>
                  <a:pt x="160566" y="834021"/>
                </a:lnTo>
                <a:lnTo>
                  <a:pt x="151828" y="792480"/>
                </a:lnTo>
                <a:lnTo>
                  <a:pt x="145275" y="741680"/>
                </a:lnTo>
                <a:lnTo>
                  <a:pt x="156197" y="576707"/>
                </a:lnTo>
                <a:lnTo>
                  <a:pt x="187883" y="441325"/>
                </a:lnTo>
                <a:lnTo>
                  <a:pt x="235940" y="334264"/>
                </a:lnTo>
                <a:lnTo>
                  <a:pt x="291642" y="253619"/>
                </a:lnTo>
                <a:lnTo>
                  <a:pt x="351726" y="193802"/>
                </a:lnTo>
                <a:lnTo>
                  <a:pt x="401967" y="156337"/>
                </a:lnTo>
                <a:lnTo>
                  <a:pt x="434733" y="134366"/>
                </a:lnTo>
                <a:lnTo>
                  <a:pt x="450024" y="128143"/>
                </a:lnTo>
                <a:lnTo>
                  <a:pt x="403059" y="131953"/>
                </a:lnTo>
                <a:lnTo>
                  <a:pt x="369201" y="138811"/>
                </a:lnTo>
                <a:lnTo>
                  <a:pt x="339699" y="146685"/>
                </a:lnTo>
                <a:lnTo>
                  <a:pt x="311302" y="149860"/>
                </a:lnTo>
                <a:lnTo>
                  <a:pt x="291642" y="155194"/>
                </a:lnTo>
                <a:lnTo>
                  <a:pt x="267614" y="159385"/>
                </a:lnTo>
                <a:lnTo>
                  <a:pt x="246862" y="169291"/>
                </a:lnTo>
                <a:lnTo>
                  <a:pt x="221742" y="178181"/>
                </a:lnTo>
                <a:lnTo>
                  <a:pt x="120154" y="277622"/>
                </a:lnTo>
                <a:lnTo>
                  <a:pt x="44792" y="422656"/>
                </a:lnTo>
                <a:lnTo>
                  <a:pt x="31686" y="498348"/>
                </a:lnTo>
                <a:lnTo>
                  <a:pt x="14198" y="573151"/>
                </a:lnTo>
                <a:lnTo>
                  <a:pt x="4368" y="654558"/>
                </a:lnTo>
                <a:lnTo>
                  <a:pt x="0" y="732409"/>
                </a:lnTo>
                <a:lnTo>
                  <a:pt x="12014" y="819023"/>
                </a:lnTo>
                <a:lnTo>
                  <a:pt x="43700" y="900303"/>
                </a:lnTo>
                <a:lnTo>
                  <a:pt x="97218" y="986663"/>
                </a:lnTo>
                <a:lnTo>
                  <a:pt x="140906" y="1036320"/>
                </a:lnTo>
                <a:lnTo>
                  <a:pt x="194437" y="1083310"/>
                </a:lnTo>
                <a:lnTo>
                  <a:pt x="259969" y="1118362"/>
                </a:lnTo>
                <a:lnTo>
                  <a:pt x="297103" y="1136904"/>
                </a:lnTo>
                <a:lnTo>
                  <a:pt x="374662" y="1160018"/>
                </a:lnTo>
                <a:lnTo>
                  <a:pt x="464223" y="1171067"/>
                </a:lnTo>
                <a:lnTo>
                  <a:pt x="558165" y="1163447"/>
                </a:lnTo>
                <a:lnTo>
                  <a:pt x="665213" y="1139190"/>
                </a:lnTo>
                <a:lnTo>
                  <a:pt x="720915" y="1117727"/>
                </a:lnTo>
                <a:close/>
              </a:path>
              <a:path w="1270635" h="1171575">
                <a:moveTo>
                  <a:pt x="1270266" y="495427"/>
                </a:moveTo>
                <a:lnTo>
                  <a:pt x="1262519" y="370713"/>
                </a:lnTo>
                <a:lnTo>
                  <a:pt x="1207655" y="249682"/>
                </a:lnTo>
                <a:lnTo>
                  <a:pt x="1143038" y="170688"/>
                </a:lnTo>
                <a:lnTo>
                  <a:pt x="1088275" y="108712"/>
                </a:lnTo>
                <a:lnTo>
                  <a:pt x="1041196" y="73152"/>
                </a:lnTo>
                <a:lnTo>
                  <a:pt x="1003973" y="54610"/>
                </a:lnTo>
                <a:lnTo>
                  <a:pt x="973328" y="47371"/>
                </a:lnTo>
                <a:lnTo>
                  <a:pt x="908735" y="7747"/>
                </a:lnTo>
                <a:lnTo>
                  <a:pt x="707390" y="0"/>
                </a:lnTo>
                <a:lnTo>
                  <a:pt x="650494" y="6350"/>
                </a:lnTo>
                <a:lnTo>
                  <a:pt x="594690" y="8001"/>
                </a:lnTo>
                <a:lnTo>
                  <a:pt x="546557" y="16510"/>
                </a:lnTo>
                <a:lnTo>
                  <a:pt x="467791" y="37338"/>
                </a:lnTo>
                <a:lnTo>
                  <a:pt x="431698" y="53467"/>
                </a:lnTo>
                <a:lnTo>
                  <a:pt x="398894" y="75311"/>
                </a:lnTo>
                <a:lnTo>
                  <a:pt x="364998" y="101854"/>
                </a:lnTo>
                <a:lnTo>
                  <a:pt x="422986" y="90805"/>
                </a:lnTo>
                <a:lnTo>
                  <a:pt x="475500" y="83439"/>
                </a:lnTo>
                <a:lnTo>
                  <a:pt x="578345" y="77978"/>
                </a:lnTo>
                <a:lnTo>
                  <a:pt x="621017" y="73152"/>
                </a:lnTo>
                <a:lnTo>
                  <a:pt x="665886" y="78740"/>
                </a:lnTo>
                <a:lnTo>
                  <a:pt x="711835" y="79756"/>
                </a:lnTo>
                <a:lnTo>
                  <a:pt x="790638" y="98171"/>
                </a:lnTo>
                <a:lnTo>
                  <a:pt x="828954" y="112014"/>
                </a:lnTo>
                <a:lnTo>
                  <a:pt x="866165" y="130556"/>
                </a:lnTo>
                <a:lnTo>
                  <a:pt x="929678" y="174879"/>
                </a:lnTo>
                <a:lnTo>
                  <a:pt x="965809" y="198120"/>
                </a:lnTo>
                <a:lnTo>
                  <a:pt x="1024953" y="261112"/>
                </a:lnTo>
                <a:lnTo>
                  <a:pt x="1069886" y="345313"/>
                </a:lnTo>
                <a:lnTo>
                  <a:pt x="1092962" y="444119"/>
                </a:lnTo>
                <a:lnTo>
                  <a:pt x="1089787" y="556514"/>
                </a:lnTo>
                <a:lnTo>
                  <a:pt x="1073467" y="665734"/>
                </a:lnTo>
                <a:lnTo>
                  <a:pt x="1046226" y="782320"/>
                </a:lnTo>
                <a:lnTo>
                  <a:pt x="1008024" y="886460"/>
                </a:lnTo>
                <a:lnTo>
                  <a:pt x="973086" y="976503"/>
                </a:lnTo>
                <a:lnTo>
                  <a:pt x="933767" y="1045972"/>
                </a:lnTo>
                <a:lnTo>
                  <a:pt x="986243" y="999363"/>
                </a:lnTo>
                <a:lnTo>
                  <a:pt x="1052931" y="931291"/>
                </a:lnTo>
                <a:lnTo>
                  <a:pt x="1125054" y="839978"/>
                </a:lnTo>
                <a:lnTo>
                  <a:pt x="1194955" y="738378"/>
                </a:lnTo>
                <a:lnTo>
                  <a:pt x="1245247" y="622300"/>
                </a:lnTo>
                <a:lnTo>
                  <a:pt x="1270266" y="495427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25601" y="4035933"/>
            <a:ext cx="219075" cy="386080"/>
          </a:xfrm>
          <a:custGeom>
            <a:avLst/>
            <a:gdLst/>
            <a:ahLst/>
            <a:cxnLst/>
            <a:rect l="l" t="t" r="r" b="b"/>
            <a:pathLst>
              <a:path w="219075" h="386079">
                <a:moveTo>
                  <a:pt x="0" y="0"/>
                </a:moveTo>
                <a:lnTo>
                  <a:pt x="127762" y="385699"/>
                </a:lnTo>
                <a:lnTo>
                  <a:pt x="219036" y="309499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27747" y="3788790"/>
            <a:ext cx="1148080" cy="1190625"/>
          </a:xfrm>
          <a:custGeom>
            <a:avLst/>
            <a:gdLst/>
            <a:ahLst/>
            <a:cxnLst/>
            <a:rect l="l" t="t" r="r" b="b"/>
            <a:pathLst>
              <a:path w="1148080" h="1190625">
                <a:moveTo>
                  <a:pt x="47345" y="144653"/>
                </a:moveTo>
                <a:lnTo>
                  <a:pt x="41097" y="92202"/>
                </a:lnTo>
                <a:lnTo>
                  <a:pt x="15176" y="64135"/>
                </a:lnTo>
                <a:lnTo>
                  <a:pt x="1993" y="61087"/>
                </a:lnTo>
                <a:lnTo>
                  <a:pt x="4000" y="151638"/>
                </a:lnTo>
                <a:lnTo>
                  <a:pt x="4152" y="190627"/>
                </a:lnTo>
                <a:lnTo>
                  <a:pt x="0" y="248031"/>
                </a:lnTo>
                <a:lnTo>
                  <a:pt x="26758" y="212979"/>
                </a:lnTo>
                <a:lnTo>
                  <a:pt x="41986" y="177546"/>
                </a:lnTo>
                <a:lnTo>
                  <a:pt x="47345" y="144653"/>
                </a:lnTo>
                <a:close/>
              </a:path>
              <a:path w="1148080" h="1190625">
                <a:moveTo>
                  <a:pt x="339572" y="95504"/>
                </a:moveTo>
                <a:lnTo>
                  <a:pt x="187502" y="0"/>
                </a:lnTo>
                <a:lnTo>
                  <a:pt x="90335" y="27686"/>
                </a:lnTo>
                <a:lnTo>
                  <a:pt x="92544" y="28194"/>
                </a:lnTo>
                <a:lnTo>
                  <a:pt x="100825" y="32512"/>
                </a:lnTo>
                <a:lnTo>
                  <a:pt x="108585" y="39116"/>
                </a:lnTo>
                <a:lnTo>
                  <a:pt x="123482" y="45085"/>
                </a:lnTo>
                <a:lnTo>
                  <a:pt x="142798" y="51943"/>
                </a:lnTo>
                <a:lnTo>
                  <a:pt x="163779" y="61595"/>
                </a:lnTo>
                <a:lnTo>
                  <a:pt x="185305" y="69088"/>
                </a:lnTo>
                <a:lnTo>
                  <a:pt x="207962" y="81534"/>
                </a:lnTo>
                <a:lnTo>
                  <a:pt x="185978" y="86106"/>
                </a:lnTo>
                <a:lnTo>
                  <a:pt x="156946" y="100838"/>
                </a:lnTo>
                <a:lnTo>
                  <a:pt x="125768" y="124841"/>
                </a:lnTo>
                <a:lnTo>
                  <a:pt x="95199" y="156083"/>
                </a:lnTo>
                <a:lnTo>
                  <a:pt x="66840" y="187833"/>
                </a:lnTo>
                <a:lnTo>
                  <a:pt x="42354" y="222885"/>
                </a:lnTo>
                <a:lnTo>
                  <a:pt x="26847" y="279273"/>
                </a:lnTo>
                <a:lnTo>
                  <a:pt x="73152" y="220472"/>
                </a:lnTo>
                <a:lnTo>
                  <a:pt x="125082" y="177419"/>
                </a:lnTo>
                <a:lnTo>
                  <a:pt x="174358" y="145796"/>
                </a:lnTo>
                <a:lnTo>
                  <a:pt x="226441" y="121920"/>
                </a:lnTo>
                <a:lnTo>
                  <a:pt x="269773" y="105664"/>
                </a:lnTo>
                <a:lnTo>
                  <a:pt x="332422" y="96266"/>
                </a:lnTo>
                <a:lnTo>
                  <a:pt x="339572" y="95504"/>
                </a:lnTo>
                <a:close/>
              </a:path>
              <a:path w="1148080" h="1190625">
                <a:moveTo>
                  <a:pt x="1147864" y="1158875"/>
                </a:moveTo>
                <a:lnTo>
                  <a:pt x="1011212" y="1103249"/>
                </a:lnTo>
                <a:lnTo>
                  <a:pt x="872528" y="1033526"/>
                </a:lnTo>
                <a:lnTo>
                  <a:pt x="752513" y="960882"/>
                </a:lnTo>
                <a:lnTo>
                  <a:pt x="659422" y="879348"/>
                </a:lnTo>
                <a:lnTo>
                  <a:pt x="621576" y="840613"/>
                </a:lnTo>
                <a:lnTo>
                  <a:pt x="581444" y="806069"/>
                </a:lnTo>
                <a:lnTo>
                  <a:pt x="535978" y="763270"/>
                </a:lnTo>
                <a:lnTo>
                  <a:pt x="490258" y="707263"/>
                </a:lnTo>
                <a:lnTo>
                  <a:pt x="437540" y="637032"/>
                </a:lnTo>
                <a:lnTo>
                  <a:pt x="382143" y="544576"/>
                </a:lnTo>
                <a:lnTo>
                  <a:pt x="317588" y="423799"/>
                </a:lnTo>
                <a:lnTo>
                  <a:pt x="249313" y="264541"/>
                </a:lnTo>
                <a:lnTo>
                  <a:pt x="260007" y="335407"/>
                </a:lnTo>
                <a:lnTo>
                  <a:pt x="285877" y="414528"/>
                </a:lnTo>
                <a:lnTo>
                  <a:pt x="321221" y="498729"/>
                </a:lnTo>
                <a:lnTo>
                  <a:pt x="363067" y="589026"/>
                </a:lnTo>
                <a:lnTo>
                  <a:pt x="413854" y="676402"/>
                </a:lnTo>
                <a:lnTo>
                  <a:pt x="469557" y="763778"/>
                </a:lnTo>
                <a:lnTo>
                  <a:pt x="523913" y="839978"/>
                </a:lnTo>
                <a:lnTo>
                  <a:pt x="580682" y="907161"/>
                </a:lnTo>
                <a:lnTo>
                  <a:pt x="642404" y="974344"/>
                </a:lnTo>
                <a:lnTo>
                  <a:pt x="700824" y="1029462"/>
                </a:lnTo>
                <a:lnTo>
                  <a:pt x="755307" y="1069213"/>
                </a:lnTo>
                <a:lnTo>
                  <a:pt x="806996" y="1105027"/>
                </a:lnTo>
                <a:lnTo>
                  <a:pt x="856272" y="1131570"/>
                </a:lnTo>
                <a:lnTo>
                  <a:pt x="908850" y="1152144"/>
                </a:lnTo>
                <a:lnTo>
                  <a:pt x="963333" y="1173861"/>
                </a:lnTo>
                <a:lnTo>
                  <a:pt x="1023023" y="1190371"/>
                </a:lnTo>
                <a:lnTo>
                  <a:pt x="1147864" y="1158875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16255" y="4201286"/>
            <a:ext cx="125095" cy="403225"/>
          </a:xfrm>
          <a:custGeom>
            <a:avLst/>
            <a:gdLst/>
            <a:ahLst/>
            <a:cxnLst/>
            <a:rect l="l" t="t" r="r" b="b"/>
            <a:pathLst>
              <a:path w="125095" h="403225">
                <a:moveTo>
                  <a:pt x="90563" y="0"/>
                </a:moveTo>
                <a:lnTo>
                  <a:pt x="0" y="384556"/>
                </a:lnTo>
                <a:lnTo>
                  <a:pt x="124485" y="403098"/>
                </a:lnTo>
                <a:lnTo>
                  <a:pt x="90563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159000" y="5073777"/>
            <a:ext cx="432434" cy="294640"/>
          </a:xfrm>
          <a:custGeom>
            <a:avLst/>
            <a:gdLst/>
            <a:ahLst/>
            <a:cxnLst/>
            <a:rect l="l" t="t" r="r" b="b"/>
            <a:pathLst>
              <a:path w="432435" h="294639">
                <a:moveTo>
                  <a:pt x="57150" y="0"/>
                </a:moveTo>
                <a:lnTo>
                  <a:pt x="0" y="37973"/>
                </a:lnTo>
                <a:lnTo>
                  <a:pt x="143637" y="102362"/>
                </a:lnTo>
                <a:lnTo>
                  <a:pt x="251079" y="165608"/>
                </a:lnTo>
                <a:lnTo>
                  <a:pt x="329183" y="229108"/>
                </a:lnTo>
                <a:lnTo>
                  <a:pt x="381762" y="294513"/>
                </a:lnTo>
                <a:lnTo>
                  <a:pt x="432181" y="287274"/>
                </a:lnTo>
                <a:lnTo>
                  <a:pt x="409956" y="251460"/>
                </a:lnTo>
                <a:lnTo>
                  <a:pt x="385572" y="219710"/>
                </a:lnTo>
                <a:lnTo>
                  <a:pt x="359282" y="187071"/>
                </a:lnTo>
                <a:lnTo>
                  <a:pt x="328802" y="157353"/>
                </a:lnTo>
                <a:lnTo>
                  <a:pt x="272795" y="116459"/>
                </a:lnTo>
                <a:lnTo>
                  <a:pt x="204977" y="74549"/>
                </a:lnTo>
                <a:lnTo>
                  <a:pt x="133095" y="35814"/>
                </a:lnTo>
                <a:lnTo>
                  <a:pt x="57150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589402" y="5524500"/>
            <a:ext cx="59055" cy="195580"/>
          </a:xfrm>
          <a:custGeom>
            <a:avLst/>
            <a:gdLst/>
            <a:ahLst/>
            <a:cxnLst/>
            <a:rect l="l" t="t" r="r" b="b"/>
            <a:pathLst>
              <a:path w="59055" h="195579">
                <a:moveTo>
                  <a:pt x="58547" y="0"/>
                </a:moveTo>
                <a:lnTo>
                  <a:pt x="11049" y="8255"/>
                </a:lnTo>
                <a:lnTo>
                  <a:pt x="13081" y="35306"/>
                </a:lnTo>
                <a:lnTo>
                  <a:pt x="9525" y="90627"/>
                </a:lnTo>
                <a:lnTo>
                  <a:pt x="7112" y="112750"/>
                </a:lnTo>
                <a:lnTo>
                  <a:pt x="2667" y="138899"/>
                </a:lnTo>
                <a:lnTo>
                  <a:pt x="0" y="179108"/>
                </a:lnTo>
                <a:lnTo>
                  <a:pt x="889" y="195186"/>
                </a:lnTo>
                <a:lnTo>
                  <a:pt x="18796" y="171018"/>
                </a:lnTo>
                <a:lnTo>
                  <a:pt x="29210" y="142836"/>
                </a:lnTo>
                <a:lnTo>
                  <a:pt x="39243" y="119697"/>
                </a:lnTo>
                <a:lnTo>
                  <a:pt x="46482" y="97561"/>
                </a:lnTo>
                <a:lnTo>
                  <a:pt x="54737" y="73418"/>
                </a:lnTo>
                <a:lnTo>
                  <a:pt x="56388" y="48259"/>
                </a:lnTo>
                <a:lnTo>
                  <a:pt x="56896" y="25146"/>
                </a:lnTo>
                <a:lnTo>
                  <a:pt x="58547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68375" y="6173482"/>
            <a:ext cx="374015" cy="610870"/>
          </a:xfrm>
          <a:custGeom>
            <a:avLst/>
            <a:gdLst/>
            <a:ahLst/>
            <a:cxnLst/>
            <a:rect l="l" t="t" r="r" b="b"/>
            <a:pathLst>
              <a:path w="374015" h="610870">
                <a:moveTo>
                  <a:pt x="134175" y="584466"/>
                </a:moveTo>
                <a:lnTo>
                  <a:pt x="0" y="257136"/>
                </a:lnTo>
                <a:lnTo>
                  <a:pt x="19354" y="610247"/>
                </a:lnTo>
                <a:lnTo>
                  <a:pt x="134175" y="584466"/>
                </a:lnTo>
                <a:close/>
              </a:path>
              <a:path w="374015" h="610870">
                <a:moveTo>
                  <a:pt x="373938" y="124193"/>
                </a:moveTo>
                <a:lnTo>
                  <a:pt x="144373" y="0"/>
                </a:lnTo>
                <a:lnTo>
                  <a:pt x="282638" y="238798"/>
                </a:lnTo>
                <a:lnTo>
                  <a:pt x="373938" y="124193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82573" y="1810130"/>
            <a:ext cx="304165" cy="180340"/>
          </a:xfrm>
          <a:custGeom>
            <a:avLst/>
            <a:gdLst/>
            <a:ahLst/>
            <a:cxnLst/>
            <a:rect l="l" t="t" r="r" b="b"/>
            <a:pathLst>
              <a:path w="304165" h="180339">
                <a:moveTo>
                  <a:pt x="0" y="0"/>
                </a:moveTo>
                <a:lnTo>
                  <a:pt x="249339" y="180340"/>
                </a:lnTo>
                <a:lnTo>
                  <a:pt x="304088" y="32766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26630" y="2117725"/>
            <a:ext cx="280670" cy="338455"/>
          </a:xfrm>
          <a:custGeom>
            <a:avLst/>
            <a:gdLst/>
            <a:ahLst/>
            <a:cxnLst/>
            <a:rect l="l" t="t" r="r" b="b"/>
            <a:pathLst>
              <a:path w="280669" h="338455">
                <a:moveTo>
                  <a:pt x="0" y="0"/>
                </a:moveTo>
                <a:lnTo>
                  <a:pt x="163918" y="338327"/>
                </a:lnTo>
                <a:lnTo>
                  <a:pt x="280543" y="268604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55206" y="2081276"/>
            <a:ext cx="130175" cy="365760"/>
          </a:xfrm>
          <a:custGeom>
            <a:avLst/>
            <a:gdLst/>
            <a:ahLst/>
            <a:cxnLst/>
            <a:rect l="l" t="t" r="r" b="b"/>
            <a:pathLst>
              <a:path w="130175" h="365760">
                <a:moveTo>
                  <a:pt x="69100" y="0"/>
                </a:moveTo>
                <a:lnTo>
                  <a:pt x="0" y="344677"/>
                </a:lnTo>
                <a:lnTo>
                  <a:pt x="129667" y="365633"/>
                </a:lnTo>
                <a:lnTo>
                  <a:pt x="691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38112" y="149225"/>
            <a:ext cx="1104265" cy="1200150"/>
          </a:xfrm>
          <a:custGeom>
            <a:avLst/>
            <a:gdLst/>
            <a:ahLst/>
            <a:cxnLst/>
            <a:rect l="l" t="t" r="r" b="b"/>
            <a:pathLst>
              <a:path w="1104265" h="1200150">
                <a:moveTo>
                  <a:pt x="420687" y="0"/>
                </a:moveTo>
                <a:lnTo>
                  <a:pt x="410964" y="2555"/>
                </a:lnTo>
                <a:lnTo>
                  <a:pt x="402604" y="4661"/>
                </a:lnTo>
                <a:lnTo>
                  <a:pt x="395287" y="6350"/>
                </a:lnTo>
                <a:lnTo>
                  <a:pt x="357187" y="15875"/>
                </a:lnTo>
                <a:lnTo>
                  <a:pt x="309760" y="26939"/>
                </a:lnTo>
                <a:lnTo>
                  <a:pt x="286866" y="35038"/>
                </a:lnTo>
                <a:lnTo>
                  <a:pt x="268287" y="47625"/>
                </a:lnTo>
                <a:lnTo>
                  <a:pt x="244301" y="60289"/>
                </a:lnTo>
                <a:lnTo>
                  <a:pt x="220464" y="78930"/>
                </a:lnTo>
                <a:lnTo>
                  <a:pt x="197519" y="99381"/>
                </a:lnTo>
                <a:lnTo>
                  <a:pt x="176212" y="117475"/>
                </a:lnTo>
                <a:lnTo>
                  <a:pt x="147488" y="133796"/>
                </a:lnTo>
                <a:lnTo>
                  <a:pt x="119062" y="159940"/>
                </a:lnTo>
                <a:lnTo>
                  <a:pt x="95398" y="190251"/>
                </a:lnTo>
                <a:lnTo>
                  <a:pt x="80962" y="219075"/>
                </a:lnTo>
                <a:lnTo>
                  <a:pt x="78655" y="221704"/>
                </a:lnTo>
                <a:lnTo>
                  <a:pt x="56753" y="255402"/>
                </a:lnTo>
                <a:lnTo>
                  <a:pt x="49410" y="277925"/>
                </a:lnTo>
                <a:lnTo>
                  <a:pt x="46037" y="288925"/>
                </a:lnTo>
                <a:lnTo>
                  <a:pt x="33337" y="333375"/>
                </a:lnTo>
                <a:lnTo>
                  <a:pt x="16073" y="366712"/>
                </a:lnTo>
                <a:lnTo>
                  <a:pt x="8111" y="383381"/>
                </a:lnTo>
                <a:lnTo>
                  <a:pt x="4762" y="400050"/>
                </a:lnTo>
                <a:lnTo>
                  <a:pt x="3819" y="455725"/>
                </a:lnTo>
                <a:lnTo>
                  <a:pt x="2530" y="566552"/>
                </a:lnTo>
                <a:lnTo>
                  <a:pt x="1598" y="621621"/>
                </a:lnTo>
                <a:lnTo>
                  <a:pt x="7937" y="625475"/>
                </a:lnTo>
                <a:lnTo>
                  <a:pt x="7937" y="628650"/>
                </a:lnTo>
                <a:lnTo>
                  <a:pt x="9549" y="643201"/>
                </a:lnTo>
                <a:lnTo>
                  <a:pt x="10120" y="658193"/>
                </a:lnTo>
                <a:lnTo>
                  <a:pt x="10393" y="673494"/>
                </a:lnTo>
                <a:lnTo>
                  <a:pt x="11112" y="688975"/>
                </a:lnTo>
                <a:lnTo>
                  <a:pt x="26516" y="731605"/>
                </a:lnTo>
                <a:lnTo>
                  <a:pt x="52635" y="759073"/>
                </a:lnTo>
                <a:lnTo>
                  <a:pt x="67865" y="773509"/>
                </a:lnTo>
                <a:lnTo>
                  <a:pt x="96837" y="803275"/>
                </a:lnTo>
                <a:lnTo>
                  <a:pt x="110951" y="815542"/>
                </a:lnTo>
                <a:lnTo>
                  <a:pt x="126404" y="826642"/>
                </a:lnTo>
                <a:lnTo>
                  <a:pt x="142155" y="837172"/>
                </a:lnTo>
                <a:lnTo>
                  <a:pt x="157162" y="847725"/>
                </a:lnTo>
                <a:lnTo>
                  <a:pt x="185365" y="870015"/>
                </a:lnTo>
                <a:lnTo>
                  <a:pt x="212526" y="893937"/>
                </a:lnTo>
                <a:lnTo>
                  <a:pt x="238199" y="919358"/>
                </a:lnTo>
                <a:lnTo>
                  <a:pt x="261937" y="946150"/>
                </a:lnTo>
                <a:lnTo>
                  <a:pt x="272504" y="957014"/>
                </a:lnTo>
                <a:lnTo>
                  <a:pt x="284559" y="966390"/>
                </a:lnTo>
                <a:lnTo>
                  <a:pt x="297209" y="975171"/>
                </a:lnTo>
                <a:lnTo>
                  <a:pt x="309562" y="984250"/>
                </a:lnTo>
                <a:lnTo>
                  <a:pt x="315267" y="986595"/>
                </a:lnTo>
                <a:lnTo>
                  <a:pt x="321865" y="987774"/>
                </a:lnTo>
                <a:lnTo>
                  <a:pt x="327868" y="989572"/>
                </a:lnTo>
                <a:lnTo>
                  <a:pt x="331787" y="993775"/>
                </a:lnTo>
                <a:lnTo>
                  <a:pt x="334069" y="1000222"/>
                </a:lnTo>
                <a:lnTo>
                  <a:pt x="334565" y="1007443"/>
                </a:lnTo>
                <a:lnTo>
                  <a:pt x="334466" y="1014974"/>
                </a:lnTo>
                <a:lnTo>
                  <a:pt x="334962" y="1022350"/>
                </a:lnTo>
                <a:lnTo>
                  <a:pt x="327645" y="1033131"/>
                </a:lnTo>
                <a:lnTo>
                  <a:pt x="320476" y="1045543"/>
                </a:lnTo>
                <a:lnTo>
                  <a:pt x="314200" y="1058265"/>
                </a:lnTo>
                <a:lnTo>
                  <a:pt x="309562" y="1069975"/>
                </a:lnTo>
                <a:lnTo>
                  <a:pt x="289941" y="1085715"/>
                </a:lnTo>
                <a:lnTo>
                  <a:pt x="269279" y="1099692"/>
                </a:lnTo>
                <a:lnTo>
                  <a:pt x="251296" y="1115480"/>
                </a:lnTo>
                <a:lnTo>
                  <a:pt x="239712" y="1136650"/>
                </a:lnTo>
                <a:lnTo>
                  <a:pt x="252412" y="1139825"/>
                </a:lnTo>
                <a:lnTo>
                  <a:pt x="258762" y="1143000"/>
                </a:lnTo>
                <a:lnTo>
                  <a:pt x="267568" y="1146984"/>
                </a:lnTo>
                <a:lnTo>
                  <a:pt x="275629" y="1149921"/>
                </a:lnTo>
                <a:lnTo>
                  <a:pt x="293687" y="1155700"/>
                </a:lnTo>
                <a:lnTo>
                  <a:pt x="317177" y="1166413"/>
                </a:lnTo>
                <a:lnTo>
                  <a:pt x="337542" y="1179687"/>
                </a:lnTo>
                <a:lnTo>
                  <a:pt x="358204" y="1192079"/>
                </a:lnTo>
                <a:lnTo>
                  <a:pt x="382587" y="1200150"/>
                </a:lnTo>
                <a:lnTo>
                  <a:pt x="392856" y="1190144"/>
                </a:lnTo>
                <a:lnTo>
                  <a:pt x="401637" y="1176115"/>
                </a:lnTo>
                <a:lnTo>
                  <a:pt x="408037" y="1160609"/>
                </a:lnTo>
                <a:lnTo>
                  <a:pt x="411162" y="1146175"/>
                </a:lnTo>
                <a:lnTo>
                  <a:pt x="412477" y="1111942"/>
                </a:lnTo>
                <a:lnTo>
                  <a:pt x="409773" y="1096343"/>
                </a:lnTo>
                <a:lnTo>
                  <a:pt x="410939" y="1090578"/>
                </a:lnTo>
                <a:lnTo>
                  <a:pt x="423862" y="1085850"/>
                </a:lnTo>
                <a:lnTo>
                  <a:pt x="642937" y="1085850"/>
                </a:lnTo>
                <a:lnTo>
                  <a:pt x="659432" y="1082540"/>
                </a:lnTo>
                <a:lnTo>
                  <a:pt x="678457" y="1082230"/>
                </a:lnTo>
                <a:lnTo>
                  <a:pt x="697185" y="1081349"/>
                </a:lnTo>
                <a:lnTo>
                  <a:pt x="712787" y="1076325"/>
                </a:lnTo>
                <a:lnTo>
                  <a:pt x="716954" y="1073298"/>
                </a:lnTo>
                <a:lnTo>
                  <a:pt x="727075" y="1066403"/>
                </a:lnTo>
                <a:lnTo>
                  <a:pt x="739576" y="1058912"/>
                </a:lnTo>
                <a:lnTo>
                  <a:pt x="750887" y="1054100"/>
                </a:lnTo>
                <a:lnTo>
                  <a:pt x="929601" y="952239"/>
                </a:lnTo>
                <a:lnTo>
                  <a:pt x="963612" y="933450"/>
                </a:lnTo>
                <a:lnTo>
                  <a:pt x="968002" y="932572"/>
                </a:lnTo>
                <a:lnTo>
                  <a:pt x="978495" y="930052"/>
                </a:lnTo>
                <a:lnTo>
                  <a:pt x="1011535" y="901747"/>
                </a:lnTo>
                <a:lnTo>
                  <a:pt x="1014412" y="895350"/>
                </a:lnTo>
                <a:lnTo>
                  <a:pt x="1022424" y="883507"/>
                </a:lnTo>
                <a:lnTo>
                  <a:pt x="1033264" y="873474"/>
                </a:lnTo>
                <a:lnTo>
                  <a:pt x="1044996" y="864060"/>
                </a:lnTo>
                <a:lnTo>
                  <a:pt x="1055687" y="854075"/>
                </a:lnTo>
                <a:lnTo>
                  <a:pt x="1078334" y="817330"/>
                </a:lnTo>
                <a:lnTo>
                  <a:pt x="1088032" y="775668"/>
                </a:lnTo>
                <a:lnTo>
                  <a:pt x="1090290" y="731934"/>
                </a:lnTo>
                <a:lnTo>
                  <a:pt x="1090612" y="688975"/>
                </a:lnTo>
                <a:lnTo>
                  <a:pt x="1096788" y="646674"/>
                </a:lnTo>
                <a:lnTo>
                  <a:pt x="1101923" y="604218"/>
                </a:lnTo>
                <a:lnTo>
                  <a:pt x="1103783" y="559690"/>
                </a:lnTo>
                <a:lnTo>
                  <a:pt x="1100137" y="511175"/>
                </a:lnTo>
                <a:lnTo>
                  <a:pt x="1092009" y="461163"/>
                </a:lnTo>
                <a:lnTo>
                  <a:pt x="1080071" y="417192"/>
                </a:lnTo>
                <a:lnTo>
                  <a:pt x="1065847" y="375368"/>
                </a:lnTo>
                <a:lnTo>
                  <a:pt x="1050861" y="331794"/>
                </a:lnTo>
                <a:lnTo>
                  <a:pt x="1036637" y="282575"/>
                </a:lnTo>
                <a:lnTo>
                  <a:pt x="1025078" y="262135"/>
                </a:lnTo>
                <a:lnTo>
                  <a:pt x="1013221" y="238125"/>
                </a:lnTo>
                <a:lnTo>
                  <a:pt x="999579" y="216495"/>
                </a:lnTo>
                <a:lnTo>
                  <a:pt x="982662" y="203200"/>
                </a:lnTo>
                <a:lnTo>
                  <a:pt x="950683" y="177674"/>
                </a:lnTo>
                <a:lnTo>
                  <a:pt x="909332" y="147368"/>
                </a:lnTo>
                <a:lnTo>
                  <a:pt x="863333" y="115856"/>
                </a:lnTo>
                <a:lnTo>
                  <a:pt x="817410" y="86709"/>
                </a:lnTo>
                <a:lnTo>
                  <a:pt x="776287" y="63500"/>
                </a:lnTo>
                <a:lnTo>
                  <a:pt x="740221" y="40100"/>
                </a:lnTo>
                <a:lnTo>
                  <a:pt x="697309" y="27558"/>
                </a:lnTo>
                <a:lnTo>
                  <a:pt x="652611" y="19494"/>
                </a:lnTo>
                <a:lnTo>
                  <a:pt x="611187" y="9525"/>
                </a:lnTo>
                <a:lnTo>
                  <a:pt x="566737" y="3175"/>
                </a:lnTo>
                <a:lnTo>
                  <a:pt x="530076" y="1553"/>
                </a:lnTo>
                <a:lnTo>
                  <a:pt x="420687" y="0"/>
                </a:lnTo>
                <a:close/>
              </a:path>
              <a:path w="1104265" h="1200150">
                <a:moveTo>
                  <a:pt x="642937" y="1085850"/>
                </a:moveTo>
                <a:lnTo>
                  <a:pt x="423862" y="1085850"/>
                </a:lnTo>
                <a:lnTo>
                  <a:pt x="505420" y="1091755"/>
                </a:lnTo>
                <a:lnTo>
                  <a:pt x="545975" y="1093851"/>
                </a:lnTo>
                <a:lnTo>
                  <a:pt x="595312" y="1095375"/>
                </a:lnTo>
                <a:lnTo>
                  <a:pt x="607441" y="1093208"/>
                </a:lnTo>
                <a:lnTo>
                  <a:pt x="619720" y="1091184"/>
                </a:lnTo>
                <a:lnTo>
                  <a:pt x="631700" y="1088874"/>
                </a:lnTo>
                <a:lnTo>
                  <a:pt x="642937" y="1085850"/>
                </a:lnTo>
                <a:close/>
              </a:path>
              <a:path w="1104265" h="1200150">
                <a:moveTo>
                  <a:pt x="0" y="620649"/>
                </a:moveTo>
                <a:lnTo>
                  <a:pt x="1587" y="622300"/>
                </a:lnTo>
                <a:lnTo>
                  <a:pt x="1598" y="621621"/>
                </a:lnTo>
                <a:lnTo>
                  <a:pt x="0" y="620649"/>
                </a:lnTo>
                <a:close/>
              </a:path>
            </a:pathLst>
          </a:custGeom>
          <a:solidFill>
            <a:srgbClr val="ECF9D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94124" y="549783"/>
            <a:ext cx="372745" cy="584200"/>
          </a:xfrm>
          <a:custGeom>
            <a:avLst/>
            <a:gdLst/>
            <a:ahLst/>
            <a:cxnLst/>
            <a:rect l="l" t="t" r="r" b="b"/>
            <a:pathLst>
              <a:path w="372745" h="584200">
                <a:moveTo>
                  <a:pt x="52585" y="0"/>
                </a:moveTo>
                <a:lnTo>
                  <a:pt x="34335" y="36702"/>
                </a:lnTo>
                <a:lnTo>
                  <a:pt x="9269" y="115824"/>
                </a:lnTo>
                <a:lnTo>
                  <a:pt x="2002" y="154431"/>
                </a:lnTo>
                <a:lnTo>
                  <a:pt x="0" y="191896"/>
                </a:lnTo>
                <a:lnTo>
                  <a:pt x="1075" y="232663"/>
                </a:lnTo>
                <a:lnTo>
                  <a:pt x="7415" y="272541"/>
                </a:lnTo>
                <a:lnTo>
                  <a:pt x="19752" y="309752"/>
                </a:lnTo>
                <a:lnTo>
                  <a:pt x="38526" y="348488"/>
                </a:lnTo>
                <a:lnTo>
                  <a:pt x="64472" y="386968"/>
                </a:lnTo>
                <a:lnTo>
                  <a:pt x="94508" y="422020"/>
                </a:lnTo>
                <a:lnTo>
                  <a:pt x="135529" y="458850"/>
                </a:lnTo>
                <a:lnTo>
                  <a:pt x="182532" y="493267"/>
                </a:lnTo>
                <a:lnTo>
                  <a:pt x="237446" y="525906"/>
                </a:lnTo>
                <a:lnTo>
                  <a:pt x="299079" y="554736"/>
                </a:lnTo>
                <a:lnTo>
                  <a:pt x="372422" y="583818"/>
                </a:lnTo>
                <a:lnTo>
                  <a:pt x="313253" y="545338"/>
                </a:lnTo>
                <a:lnTo>
                  <a:pt x="263177" y="507618"/>
                </a:lnTo>
                <a:lnTo>
                  <a:pt x="221432" y="472186"/>
                </a:lnTo>
                <a:lnTo>
                  <a:pt x="185389" y="439674"/>
                </a:lnTo>
                <a:lnTo>
                  <a:pt x="155354" y="404621"/>
                </a:lnTo>
                <a:lnTo>
                  <a:pt x="132938" y="373252"/>
                </a:lnTo>
                <a:lnTo>
                  <a:pt x="113875" y="339978"/>
                </a:lnTo>
                <a:lnTo>
                  <a:pt x="86723" y="275208"/>
                </a:lnTo>
                <a:lnTo>
                  <a:pt x="73464" y="206375"/>
                </a:lnTo>
                <a:lnTo>
                  <a:pt x="70200" y="169925"/>
                </a:lnTo>
                <a:lnTo>
                  <a:pt x="65031" y="132587"/>
                </a:lnTo>
                <a:lnTo>
                  <a:pt x="62059" y="90804"/>
                </a:lnTo>
                <a:lnTo>
                  <a:pt x="57906" y="46608"/>
                </a:lnTo>
                <a:lnTo>
                  <a:pt x="52585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416" y="1223899"/>
            <a:ext cx="238925" cy="205231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979868" y="415416"/>
            <a:ext cx="132715" cy="331470"/>
          </a:xfrm>
          <a:custGeom>
            <a:avLst/>
            <a:gdLst/>
            <a:ahLst/>
            <a:cxnLst/>
            <a:rect l="l" t="t" r="r" b="b"/>
            <a:pathLst>
              <a:path w="132715" h="331470">
                <a:moveTo>
                  <a:pt x="0" y="0"/>
                </a:moveTo>
                <a:lnTo>
                  <a:pt x="42799" y="62992"/>
                </a:lnTo>
                <a:lnTo>
                  <a:pt x="60909" y="108331"/>
                </a:lnTo>
                <a:lnTo>
                  <a:pt x="62496" y="143763"/>
                </a:lnTo>
                <a:lnTo>
                  <a:pt x="55219" y="172847"/>
                </a:lnTo>
                <a:lnTo>
                  <a:pt x="37884" y="193294"/>
                </a:lnTo>
                <a:lnTo>
                  <a:pt x="21272" y="212344"/>
                </a:lnTo>
                <a:lnTo>
                  <a:pt x="10413" y="234187"/>
                </a:lnTo>
                <a:lnTo>
                  <a:pt x="21577" y="274320"/>
                </a:lnTo>
                <a:lnTo>
                  <a:pt x="55333" y="307340"/>
                </a:lnTo>
                <a:lnTo>
                  <a:pt x="65392" y="315975"/>
                </a:lnTo>
                <a:lnTo>
                  <a:pt x="96075" y="331216"/>
                </a:lnTo>
                <a:lnTo>
                  <a:pt x="126987" y="259334"/>
                </a:lnTo>
                <a:lnTo>
                  <a:pt x="132689" y="194945"/>
                </a:lnTo>
                <a:lnTo>
                  <a:pt x="117716" y="138430"/>
                </a:lnTo>
                <a:lnTo>
                  <a:pt x="93853" y="90170"/>
                </a:lnTo>
                <a:lnTo>
                  <a:pt x="62268" y="52705"/>
                </a:lnTo>
                <a:lnTo>
                  <a:pt x="30899" y="24384"/>
                </a:lnTo>
                <a:lnTo>
                  <a:pt x="8864" y="6223"/>
                </a:lnTo>
                <a:lnTo>
                  <a:pt x="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5541" y="1160272"/>
            <a:ext cx="138049" cy="110998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9121" y="717804"/>
            <a:ext cx="90792" cy="96774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0" y="1406525"/>
            <a:ext cx="571500" cy="1031875"/>
          </a:xfrm>
          <a:custGeom>
            <a:avLst/>
            <a:gdLst/>
            <a:ahLst/>
            <a:cxnLst/>
            <a:rect l="l" t="t" r="r" b="b"/>
            <a:pathLst>
              <a:path w="571500" h="1031875">
                <a:moveTo>
                  <a:pt x="419100" y="0"/>
                </a:moveTo>
                <a:lnTo>
                  <a:pt x="427037" y="14224"/>
                </a:lnTo>
                <a:lnTo>
                  <a:pt x="439737" y="34925"/>
                </a:lnTo>
                <a:lnTo>
                  <a:pt x="454025" y="61849"/>
                </a:lnTo>
                <a:lnTo>
                  <a:pt x="490537" y="131699"/>
                </a:lnTo>
                <a:lnTo>
                  <a:pt x="506412" y="171450"/>
                </a:lnTo>
                <a:lnTo>
                  <a:pt x="522287" y="215900"/>
                </a:lnTo>
                <a:lnTo>
                  <a:pt x="528637" y="258699"/>
                </a:lnTo>
                <a:lnTo>
                  <a:pt x="533400" y="306324"/>
                </a:lnTo>
                <a:lnTo>
                  <a:pt x="527050" y="353949"/>
                </a:lnTo>
                <a:lnTo>
                  <a:pt x="512762" y="404749"/>
                </a:lnTo>
                <a:lnTo>
                  <a:pt x="492125" y="452374"/>
                </a:lnTo>
                <a:lnTo>
                  <a:pt x="455612" y="499999"/>
                </a:lnTo>
                <a:lnTo>
                  <a:pt x="407987" y="544449"/>
                </a:lnTo>
                <a:lnTo>
                  <a:pt x="346075" y="587375"/>
                </a:lnTo>
                <a:lnTo>
                  <a:pt x="265112" y="628650"/>
                </a:lnTo>
                <a:lnTo>
                  <a:pt x="176212" y="674624"/>
                </a:lnTo>
                <a:lnTo>
                  <a:pt x="109537" y="725424"/>
                </a:lnTo>
                <a:lnTo>
                  <a:pt x="55562" y="777875"/>
                </a:lnTo>
                <a:lnTo>
                  <a:pt x="19050" y="835025"/>
                </a:lnTo>
                <a:lnTo>
                  <a:pt x="0" y="877824"/>
                </a:lnTo>
                <a:lnTo>
                  <a:pt x="0" y="1031875"/>
                </a:lnTo>
                <a:lnTo>
                  <a:pt x="9525" y="996950"/>
                </a:lnTo>
                <a:lnTo>
                  <a:pt x="30162" y="942975"/>
                </a:lnTo>
                <a:lnTo>
                  <a:pt x="68262" y="874649"/>
                </a:lnTo>
                <a:lnTo>
                  <a:pt x="120650" y="798449"/>
                </a:lnTo>
                <a:lnTo>
                  <a:pt x="198437" y="720725"/>
                </a:lnTo>
                <a:lnTo>
                  <a:pt x="301625" y="647700"/>
                </a:lnTo>
                <a:lnTo>
                  <a:pt x="436562" y="579374"/>
                </a:lnTo>
                <a:lnTo>
                  <a:pt x="488950" y="542925"/>
                </a:lnTo>
                <a:lnTo>
                  <a:pt x="531812" y="484124"/>
                </a:lnTo>
                <a:lnTo>
                  <a:pt x="558800" y="404749"/>
                </a:lnTo>
                <a:lnTo>
                  <a:pt x="571500" y="319024"/>
                </a:lnTo>
                <a:lnTo>
                  <a:pt x="565150" y="228600"/>
                </a:lnTo>
                <a:lnTo>
                  <a:pt x="541337" y="139700"/>
                </a:lnTo>
                <a:lnTo>
                  <a:pt x="493712" y="61849"/>
                </a:lnTo>
                <a:lnTo>
                  <a:pt x="41910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293749" y="0"/>
            <a:ext cx="174625" cy="219075"/>
          </a:xfrm>
          <a:custGeom>
            <a:avLst/>
            <a:gdLst/>
            <a:ahLst/>
            <a:cxnLst/>
            <a:rect l="l" t="t" r="r" b="b"/>
            <a:pathLst>
              <a:path w="174625" h="219075">
                <a:moveTo>
                  <a:pt x="56641" y="0"/>
                </a:moveTo>
                <a:lnTo>
                  <a:pt x="0" y="218948"/>
                </a:lnTo>
                <a:lnTo>
                  <a:pt x="174116" y="52450"/>
                </a:lnTo>
                <a:lnTo>
                  <a:pt x="56641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55016" y="83057"/>
            <a:ext cx="1188085" cy="1210945"/>
          </a:xfrm>
          <a:custGeom>
            <a:avLst/>
            <a:gdLst/>
            <a:ahLst/>
            <a:cxnLst/>
            <a:rect l="l" t="t" r="r" b="b"/>
            <a:pathLst>
              <a:path w="1188085" h="1210945">
                <a:moveTo>
                  <a:pt x="396328" y="0"/>
                </a:moveTo>
                <a:lnTo>
                  <a:pt x="313855" y="12065"/>
                </a:lnTo>
                <a:lnTo>
                  <a:pt x="244551" y="36068"/>
                </a:lnTo>
                <a:lnTo>
                  <a:pt x="180746" y="68325"/>
                </a:lnTo>
                <a:lnTo>
                  <a:pt x="131546" y="109600"/>
                </a:lnTo>
                <a:lnTo>
                  <a:pt x="88836" y="152273"/>
                </a:lnTo>
                <a:lnTo>
                  <a:pt x="55714" y="199771"/>
                </a:lnTo>
                <a:lnTo>
                  <a:pt x="32448" y="246634"/>
                </a:lnTo>
                <a:lnTo>
                  <a:pt x="13271" y="290068"/>
                </a:lnTo>
                <a:lnTo>
                  <a:pt x="6146" y="328422"/>
                </a:lnTo>
                <a:lnTo>
                  <a:pt x="0" y="360045"/>
                </a:lnTo>
                <a:lnTo>
                  <a:pt x="4241" y="380492"/>
                </a:lnTo>
                <a:lnTo>
                  <a:pt x="14287" y="389128"/>
                </a:lnTo>
                <a:lnTo>
                  <a:pt x="49796" y="346456"/>
                </a:lnTo>
                <a:lnTo>
                  <a:pt x="84112" y="301498"/>
                </a:lnTo>
                <a:lnTo>
                  <a:pt x="121526" y="259715"/>
                </a:lnTo>
                <a:lnTo>
                  <a:pt x="160870" y="219075"/>
                </a:lnTo>
                <a:lnTo>
                  <a:pt x="202133" y="179324"/>
                </a:lnTo>
                <a:lnTo>
                  <a:pt x="246964" y="146812"/>
                </a:lnTo>
                <a:lnTo>
                  <a:pt x="295363" y="121539"/>
                </a:lnTo>
                <a:lnTo>
                  <a:pt x="346875" y="99695"/>
                </a:lnTo>
                <a:lnTo>
                  <a:pt x="401243" y="86487"/>
                </a:lnTo>
                <a:lnTo>
                  <a:pt x="461556" y="85344"/>
                </a:lnTo>
                <a:lnTo>
                  <a:pt x="524713" y="92964"/>
                </a:lnTo>
                <a:lnTo>
                  <a:pt x="593826" y="112649"/>
                </a:lnTo>
                <a:lnTo>
                  <a:pt x="670090" y="146939"/>
                </a:lnTo>
                <a:lnTo>
                  <a:pt x="751585" y="194691"/>
                </a:lnTo>
                <a:lnTo>
                  <a:pt x="842137" y="257937"/>
                </a:lnTo>
                <a:lnTo>
                  <a:pt x="936459" y="337566"/>
                </a:lnTo>
                <a:lnTo>
                  <a:pt x="991704" y="399669"/>
                </a:lnTo>
                <a:lnTo>
                  <a:pt x="1027696" y="466852"/>
                </a:lnTo>
                <a:lnTo>
                  <a:pt x="1046365" y="540004"/>
                </a:lnTo>
                <a:lnTo>
                  <a:pt x="1050620" y="613283"/>
                </a:lnTo>
                <a:lnTo>
                  <a:pt x="1040917" y="690626"/>
                </a:lnTo>
                <a:lnTo>
                  <a:pt x="1016330" y="764286"/>
                </a:lnTo>
                <a:lnTo>
                  <a:pt x="981887" y="838454"/>
                </a:lnTo>
                <a:lnTo>
                  <a:pt x="940511" y="907288"/>
                </a:lnTo>
                <a:lnTo>
                  <a:pt x="888809" y="972947"/>
                </a:lnTo>
                <a:lnTo>
                  <a:pt x="831608" y="1030351"/>
                </a:lnTo>
                <a:lnTo>
                  <a:pt x="771575" y="1079119"/>
                </a:lnTo>
                <a:lnTo>
                  <a:pt x="706767" y="1118108"/>
                </a:lnTo>
                <a:lnTo>
                  <a:pt x="639851" y="1146937"/>
                </a:lnTo>
                <a:lnTo>
                  <a:pt x="575640" y="1160653"/>
                </a:lnTo>
                <a:lnTo>
                  <a:pt x="509574" y="1158875"/>
                </a:lnTo>
                <a:lnTo>
                  <a:pt x="448856" y="1141603"/>
                </a:lnTo>
                <a:lnTo>
                  <a:pt x="560374" y="1191387"/>
                </a:lnTo>
                <a:lnTo>
                  <a:pt x="665530" y="1210818"/>
                </a:lnTo>
                <a:lnTo>
                  <a:pt x="767905" y="1206881"/>
                </a:lnTo>
                <a:lnTo>
                  <a:pt x="861009" y="1178179"/>
                </a:lnTo>
                <a:lnTo>
                  <a:pt x="946518" y="1131189"/>
                </a:lnTo>
                <a:lnTo>
                  <a:pt x="1023683" y="1067308"/>
                </a:lnTo>
                <a:lnTo>
                  <a:pt x="1086485" y="988949"/>
                </a:lnTo>
                <a:lnTo>
                  <a:pt x="1133525" y="899033"/>
                </a:lnTo>
                <a:lnTo>
                  <a:pt x="1169720" y="802005"/>
                </a:lnTo>
                <a:lnTo>
                  <a:pt x="1187881" y="697865"/>
                </a:lnTo>
                <a:lnTo>
                  <a:pt x="1185214" y="592582"/>
                </a:lnTo>
                <a:lnTo>
                  <a:pt x="1165529" y="487807"/>
                </a:lnTo>
                <a:lnTo>
                  <a:pt x="1121460" y="383794"/>
                </a:lnTo>
                <a:lnTo>
                  <a:pt x="1054900" y="286893"/>
                </a:lnTo>
                <a:lnTo>
                  <a:pt x="964933" y="198374"/>
                </a:lnTo>
                <a:lnTo>
                  <a:pt x="844880" y="122300"/>
                </a:lnTo>
                <a:lnTo>
                  <a:pt x="714908" y="61468"/>
                </a:lnTo>
                <a:lnTo>
                  <a:pt x="597573" y="23241"/>
                </a:lnTo>
                <a:lnTo>
                  <a:pt x="492417" y="3937"/>
                </a:lnTo>
                <a:lnTo>
                  <a:pt x="396328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544319" y="103886"/>
            <a:ext cx="297180" cy="182245"/>
          </a:xfrm>
          <a:custGeom>
            <a:avLst/>
            <a:gdLst/>
            <a:ahLst/>
            <a:cxnLst/>
            <a:rect l="l" t="t" r="r" b="b"/>
            <a:pathLst>
              <a:path w="297180" h="182245">
                <a:moveTo>
                  <a:pt x="250444" y="0"/>
                </a:moveTo>
                <a:lnTo>
                  <a:pt x="0" y="181864"/>
                </a:lnTo>
                <a:lnTo>
                  <a:pt x="297180" y="90932"/>
                </a:lnTo>
                <a:lnTo>
                  <a:pt x="25044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484883" y="489838"/>
            <a:ext cx="309880" cy="93345"/>
          </a:xfrm>
          <a:custGeom>
            <a:avLst/>
            <a:gdLst/>
            <a:ahLst/>
            <a:cxnLst/>
            <a:rect l="l" t="t" r="r" b="b"/>
            <a:pathLst>
              <a:path w="309880" h="93345">
                <a:moveTo>
                  <a:pt x="309879" y="0"/>
                </a:moveTo>
                <a:lnTo>
                  <a:pt x="0" y="13208"/>
                </a:lnTo>
                <a:lnTo>
                  <a:pt x="280034" y="92837"/>
                </a:lnTo>
                <a:lnTo>
                  <a:pt x="30987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49111" y="845311"/>
            <a:ext cx="3004611" cy="5303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6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199648"/>
            <a:ext cx="696595" cy="1252220"/>
          </a:xfrm>
          <a:custGeom>
            <a:avLst/>
            <a:gdLst/>
            <a:ahLst/>
            <a:cxnLst/>
            <a:rect l="l" t="t" r="r" b="b"/>
            <a:pathLst>
              <a:path w="696595" h="1252220">
                <a:moveTo>
                  <a:pt x="97313" y="0"/>
                </a:moveTo>
                <a:lnTo>
                  <a:pt x="87382" y="649"/>
                </a:lnTo>
                <a:lnTo>
                  <a:pt x="75741" y="3524"/>
                </a:lnTo>
                <a:lnTo>
                  <a:pt x="59335" y="9033"/>
                </a:lnTo>
                <a:lnTo>
                  <a:pt x="35106" y="17581"/>
                </a:lnTo>
                <a:lnTo>
                  <a:pt x="0" y="29576"/>
                </a:lnTo>
                <a:lnTo>
                  <a:pt x="0" y="1042401"/>
                </a:lnTo>
                <a:lnTo>
                  <a:pt x="16867" y="1056416"/>
                </a:lnTo>
                <a:lnTo>
                  <a:pt x="28971" y="1068794"/>
                </a:lnTo>
                <a:lnTo>
                  <a:pt x="39290" y="1088613"/>
                </a:lnTo>
                <a:lnTo>
                  <a:pt x="50800" y="1124951"/>
                </a:lnTo>
                <a:lnTo>
                  <a:pt x="43978" y="1138396"/>
                </a:lnTo>
                <a:lnTo>
                  <a:pt x="28376" y="1149161"/>
                </a:lnTo>
                <a:lnTo>
                  <a:pt x="11285" y="1159331"/>
                </a:lnTo>
                <a:lnTo>
                  <a:pt x="0" y="1170989"/>
                </a:lnTo>
                <a:lnTo>
                  <a:pt x="15" y="1221814"/>
                </a:lnTo>
                <a:lnTo>
                  <a:pt x="52387" y="1241434"/>
                </a:lnTo>
                <a:lnTo>
                  <a:pt x="101600" y="1251951"/>
                </a:lnTo>
                <a:lnTo>
                  <a:pt x="101792" y="1221724"/>
                </a:lnTo>
                <a:lnTo>
                  <a:pt x="99615" y="1190634"/>
                </a:lnTo>
                <a:lnTo>
                  <a:pt x="101600" y="1161538"/>
                </a:lnTo>
                <a:lnTo>
                  <a:pt x="114300" y="1137651"/>
                </a:lnTo>
                <a:lnTo>
                  <a:pt x="146595" y="1120511"/>
                </a:lnTo>
                <a:lnTo>
                  <a:pt x="185737" y="1117212"/>
                </a:lnTo>
                <a:lnTo>
                  <a:pt x="231328" y="1117212"/>
                </a:lnTo>
                <a:lnTo>
                  <a:pt x="266700" y="1112251"/>
                </a:lnTo>
                <a:lnTo>
                  <a:pt x="309631" y="1107299"/>
                </a:lnTo>
                <a:lnTo>
                  <a:pt x="355118" y="1100820"/>
                </a:lnTo>
                <a:lnTo>
                  <a:pt x="400660" y="1091091"/>
                </a:lnTo>
                <a:lnTo>
                  <a:pt x="443759" y="1076391"/>
                </a:lnTo>
                <a:lnTo>
                  <a:pt x="481915" y="1055000"/>
                </a:lnTo>
                <a:lnTo>
                  <a:pt x="512628" y="1025193"/>
                </a:lnTo>
                <a:lnTo>
                  <a:pt x="533400" y="985251"/>
                </a:lnTo>
                <a:lnTo>
                  <a:pt x="562694" y="949632"/>
                </a:lnTo>
                <a:lnTo>
                  <a:pt x="586779" y="908655"/>
                </a:lnTo>
                <a:lnTo>
                  <a:pt x="606400" y="864701"/>
                </a:lnTo>
                <a:lnTo>
                  <a:pt x="622300" y="820151"/>
                </a:lnTo>
                <a:lnTo>
                  <a:pt x="652838" y="783917"/>
                </a:lnTo>
                <a:lnTo>
                  <a:pt x="674014" y="746491"/>
                </a:lnTo>
                <a:lnTo>
                  <a:pt x="687322" y="707637"/>
                </a:lnTo>
                <a:lnTo>
                  <a:pt x="694258" y="667116"/>
                </a:lnTo>
                <a:lnTo>
                  <a:pt x="696317" y="624690"/>
                </a:lnTo>
                <a:lnTo>
                  <a:pt x="694994" y="580121"/>
                </a:lnTo>
                <a:lnTo>
                  <a:pt x="691786" y="533171"/>
                </a:lnTo>
                <a:lnTo>
                  <a:pt x="688187" y="483601"/>
                </a:lnTo>
                <a:lnTo>
                  <a:pt x="685693" y="431174"/>
                </a:lnTo>
                <a:lnTo>
                  <a:pt x="685800" y="375651"/>
                </a:lnTo>
                <a:lnTo>
                  <a:pt x="678180" y="335702"/>
                </a:lnTo>
                <a:lnTo>
                  <a:pt x="662178" y="279009"/>
                </a:lnTo>
                <a:lnTo>
                  <a:pt x="647700" y="235951"/>
                </a:lnTo>
                <a:lnTo>
                  <a:pt x="615280" y="214522"/>
                </a:lnTo>
                <a:lnTo>
                  <a:pt x="601464" y="202439"/>
                </a:lnTo>
                <a:lnTo>
                  <a:pt x="588540" y="181712"/>
                </a:lnTo>
                <a:lnTo>
                  <a:pt x="558800" y="134351"/>
                </a:lnTo>
                <a:lnTo>
                  <a:pt x="505221" y="98883"/>
                </a:lnTo>
                <a:lnTo>
                  <a:pt x="482600" y="83551"/>
                </a:lnTo>
                <a:lnTo>
                  <a:pt x="440556" y="63396"/>
                </a:lnTo>
                <a:lnTo>
                  <a:pt x="389135" y="47087"/>
                </a:lnTo>
                <a:lnTo>
                  <a:pt x="336822" y="33134"/>
                </a:lnTo>
                <a:lnTo>
                  <a:pt x="292100" y="20051"/>
                </a:lnTo>
                <a:lnTo>
                  <a:pt x="228261" y="15894"/>
                </a:lnTo>
                <a:lnTo>
                  <a:pt x="181046" y="11519"/>
                </a:lnTo>
                <a:lnTo>
                  <a:pt x="147400" y="7336"/>
                </a:lnTo>
                <a:lnTo>
                  <a:pt x="108589" y="1169"/>
                </a:lnTo>
                <a:lnTo>
                  <a:pt x="97313" y="0"/>
                </a:lnTo>
                <a:close/>
              </a:path>
              <a:path w="696595" h="1252220">
                <a:moveTo>
                  <a:pt x="231328" y="1117212"/>
                </a:moveTo>
                <a:lnTo>
                  <a:pt x="185737" y="1117212"/>
                </a:lnTo>
                <a:lnTo>
                  <a:pt x="227260" y="1117783"/>
                </a:lnTo>
                <a:lnTo>
                  <a:pt x="231328" y="1117212"/>
                </a:lnTo>
                <a:close/>
              </a:path>
            </a:pathLst>
          </a:custGeom>
          <a:solidFill>
            <a:srgbClr val="F1DFF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4560" y="6303772"/>
            <a:ext cx="167005" cy="345440"/>
          </a:xfrm>
          <a:custGeom>
            <a:avLst/>
            <a:gdLst/>
            <a:ahLst/>
            <a:cxnLst/>
            <a:rect l="l" t="t" r="r" b="b"/>
            <a:pathLst>
              <a:path w="167004" h="345440">
                <a:moveTo>
                  <a:pt x="166827" y="0"/>
                </a:moveTo>
                <a:lnTo>
                  <a:pt x="0" y="286067"/>
                </a:lnTo>
                <a:lnTo>
                  <a:pt x="95618" y="345224"/>
                </a:lnTo>
                <a:lnTo>
                  <a:pt x="166827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845" y="5382641"/>
            <a:ext cx="156210" cy="307975"/>
          </a:xfrm>
          <a:custGeom>
            <a:avLst/>
            <a:gdLst/>
            <a:ahLst/>
            <a:cxnLst/>
            <a:rect l="l" t="t" r="r" b="b"/>
            <a:pathLst>
              <a:path w="156209" h="307975">
                <a:moveTo>
                  <a:pt x="0" y="0"/>
                </a:moveTo>
                <a:lnTo>
                  <a:pt x="48539" y="52197"/>
                </a:lnTo>
                <a:lnTo>
                  <a:pt x="72174" y="92964"/>
                </a:lnTo>
                <a:lnTo>
                  <a:pt x="79400" y="128016"/>
                </a:lnTo>
                <a:lnTo>
                  <a:pt x="77698" y="159131"/>
                </a:lnTo>
                <a:lnTo>
                  <a:pt x="65608" y="184150"/>
                </a:lnTo>
                <a:lnTo>
                  <a:pt x="53911" y="207543"/>
                </a:lnTo>
                <a:lnTo>
                  <a:pt x="47828" y="232295"/>
                </a:lnTo>
                <a:lnTo>
                  <a:pt x="64389" y="269608"/>
                </a:lnTo>
                <a:lnTo>
                  <a:pt x="99949" y="294106"/>
                </a:lnTo>
                <a:lnTo>
                  <a:pt x="110337" y="300164"/>
                </a:lnTo>
                <a:lnTo>
                  <a:pt x="140208" y="307505"/>
                </a:lnTo>
                <a:lnTo>
                  <a:pt x="155943" y="227368"/>
                </a:lnTo>
                <a:lnTo>
                  <a:pt x="150418" y="161290"/>
                </a:lnTo>
                <a:lnTo>
                  <a:pt x="127774" y="108458"/>
                </a:lnTo>
                <a:lnTo>
                  <a:pt x="98539" y="66294"/>
                </a:lnTo>
                <a:lnTo>
                  <a:pt x="64211" y="36830"/>
                </a:lnTo>
                <a:lnTo>
                  <a:pt x="31572" y="16510"/>
                </a:lnTo>
                <a:lnTo>
                  <a:pt x="8928" y="3937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1939" y="5690781"/>
            <a:ext cx="95224" cy="8342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7462" y="6524625"/>
            <a:ext cx="187325" cy="332105"/>
          </a:xfrm>
          <a:custGeom>
            <a:avLst/>
            <a:gdLst/>
            <a:ahLst/>
            <a:cxnLst/>
            <a:rect l="l" t="t" r="r" b="b"/>
            <a:pathLst>
              <a:path w="187325" h="332104">
                <a:moveTo>
                  <a:pt x="0" y="0"/>
                </a:moveTo>
                <a:lnTo>
                  <a:pt x="9525" y="12700"/>
                </a:lnTo>
                <a:lnTo>
                  <a:pt x="23812" y="30162"/>
                </a:lnTo>
                <a:lnTo>
                  <a:pt x="41275" y="52387"/>
                </a:lnTo>
                <a:lnTo>
                  <a:pt x="60325" y="80962"/>
                </a:lnTo>
                <a:lnTo>
                  <a:pt x="85725" y="114300"/>
                </a:lnTo>
                <a:lnTo>
                  <a:pt x="106362" y="149225"/>
                </a:lnTo>
                <a:lnTo>
                  <a:pt x="125412" y="188912"/>
                </a:lnTo>
                <a:lnTo>
                  <a:pt x="138112" y="231775"/>
                </a:lnTo>
                <a:lnTo>
                  <a:pt x="149225" y="277813"/>
                </a:lnTo>
                <a:lnTo>
                  <a:pt x="144462" y="331788"/>
                </a:lnTo>
                <a:lnTo>
                  <a:pt x="187325" y="331788"/>
                </a:lnTo>
                <a:lnTo>
                  <a:pt x="185737" y="280988"/>
                </a:lnTo>
                <a:lnTo>
                  <a:pt x="165100" y="188912"/>
                </a:lnTo>
                <a:lnTo>
                  <a:pt x="130175" y="109537"/>
                </a:lnTo>
                <a:lnTo>
                  <a:pt x="74612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269037"/>
            <a:ext cx="206375" cy="23336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0" y="5141976"/>
            <a:ext cx="789305" cy="1174750"/>
          </a:xfrm>
          <a:custGeom>
            <a:avLst/>
            <a:gdLst/>
            <a:ahLst/>
            <a:cxnLst/>
            <a:rect l="l" t="t" r="r" b="b"/>
            <a:pathLst>
              <a:path w="789305" h="1174750">
                <a:moveTo>
                  <a:pt x="160337" y="0"/>
                </a:moveTo>
                <a:lnTo>
                  <a:pt x="65087" y="6350"/>
                </a:lnTo>
                <a:lnTo>
                  <a:pt x="0" y="20574"/>
                </a:lnTo>
                <a:lnTo>
                  <a:pt x="0" y="111125"/>
                </a:lnTo>
                <a:lnTo>
                  <a:pt x="50800" y="96774"/>
                </a:lnTo>
                <a:lnTo>
                  <a:pt x="107950" y="87249"/>
                </a:lnTo>
                <a:lnTo>
                  <a:pt x="171450" y="88900"/>
                </a:lnTo>
                <a:lnTo>
                  <a:pt x="244475" y="103124"/>
                </a:lnTo>
                <a:lnTo>
                  <a:pt x="322262" y="130175"/>
                </a:lnTo>
                <a:lnTo>
                  <a:pt x="412750" y="169799"/>
                </a:lnTo>
                <a:lnTo>
                  <a:pt x="508000" y="225425"/>
                </a:lnTo>
                <a:lnTo>
                  <a:pt x="566737" y="273050"/>
                </a:lnTo>
                <a:lnTo>
                  <a:pt x="609600" y="330200"/>
                </a:lnTo>
                <a:lnTo>
                  <a:pt x="638175" y="398399"/>
                </a:lnTo>
                <a:lnTo>
                  <a:pt x="654050" y="469836"/>
                </a:lnTo>
                <a:lnTo>
                  <a:pt x="657225" y="549211"/>
                </a:lnTo>
                <a:lnTo>
                  <a:pt x="647700" y="630174"/>
                </a:lnTo>
                <a:lnTo>
                  <a:pt x="628650" y="712724"/>
                </a:lnTo>
                <a:lnTo>
                  <a:pt x="604837" y="793686"/>
                </a:lnTo>
                <a:lnTo>
                  <a:pt x="568325" y="871474"/>
                </a:lnTo>
                <a:lnTo>
                  <a:pt x="528637" y="942911"/>
                </a:lnTo>
                <a:lnTo>
                  <a:pt x="482600" y="1007999"/>
                </a:lnTo>
                <a:lnTo>
                  <a:pt x="431800" y="1063561"/>
                </a:lnTo>
                <a:lnTo>
                  <a:pt x="377825" y="1111186"/>
                </a:lnTo>
                <a:lnTo>
                  <a:pt x="323850" y="1139761"/>
                </a:lnTo>
                <a:lnTo>
                  <a:pt x="265112" y="1155636"/>
                </a:lnTo>
                <a:lnTo>
                  <a:pt x="207962" y="1154049"/>
                </a:lnTo>
                <a:lnTo>
                  <a:pt x="314325" y="1174686"/>
                </a:lnTo>
                <a:lnTo>
                  <a:pt x="411162" y="1168336"/>
                </a:lnTo>
                <a:lnTo>
                  <a:pt x="500062" y="1134999"/>
                </a:lnTo>
                <a:lnTo>
                  <a:pt x="577850" y="1084199"/>
                </a:lnTo>
                <a:lnTo>
                  <a:pt x="644525" y="1014349"/>
                </a:lnTo>
                <a:lnTo>
                  <a:pt x="703262" y="930211"/>
                </a:lnTo>
                <a:lnTo>
                  <a:pt x="746125" y="836549"/>
                </a:lnTo>
                <a:lnTo>
                  <a:pt x="773112" y="733361"/>
                </a:lnTo>
                <a:lnTo>
                  <a:pt x="788987" y="628586"/>
                </a:lnTo>
                <a:lnTo>
                  <a:pt x="787400" y="519049"/>
                </a:lnTo>
                <a:lnTo>
                  <a:pt x="769937" y="415925"/>
                </a:lnTo>
                <a:lnTo>
                  <a:pt x="735012" y="315849"/>
                </a:lnTo>
                <a:lnTo>
                  <a:pt x="679450" y="223774"/>
                </a:lnTo>
                <a:lnTo>
                  <a:pt x="606425" y="142875"/>
                </a:lnTo>
                <a:lnTo>
                  <a:pt x="512762" y="79375"/>
                </a:lnTo>
                <a:lnTo>
                  <a:pt x="393700" y="33274"/>
                </a:lnTo>
                <a:lnTo>
                  <a:pt x="269875" y="6350"/>
                </a:lnTo>
                <a:lnTo>
                  <a:pt x="160337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3892" y="3922394"/>
            <a:ext cx="222250" cy="284480"/>
          </a:xfrm>
          <a:custGeom>
            <a:avLst/>
            <a:gdLst/>
            <a:ahLst/>
            <a:cxnLst/>
            <a:rect l="l" t="t" r="r" b="b"/>
            <a:pathLst>
              <a:path w="222250" h="284479">
                <a:moveTo>
                  <a:pt x="221880" y="0"/>
                </a:moveTo>
                <a:lnTo>
                  <a:pt x="0" y="162559"/>
                </a:lnTo>
                <a:lnTo>
                  <a:pt x="113447" y="284352"/>
                </a:lnTo>
                <a:lnTo>
                  <a:pt x="22188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51841" y="2755899"/>
            <a:ext cx="1118235" cy="1219200"/>
          </a:xfrm>
          <a:custGeom>
            <a:avLst/>
            <a:gdLst/>
            <a:ahLst/>
            <a:cxnLst/>
            <a:rect l="l" t="t" r="r" b="b"/>
            <a:pathLst>
              <a:path w="1118235" h="1219200">
                <a:moveTo>
                  <a:pt x="546658" y="0"/>
                </a:moveTo>
                <a:lnTo>
                  <a:pt x="501554" y="5850"/>
                </a:lnTo>
                <a:lnTo>
                  <a:pt x="456230" y="13612"/>
                </a:lnTo>
                <a:lnTo>
                  <a:pt x="412316" y="25177"/>
                </a:lnTo>
                <a:lnTo>
                  <a:pt x="371445" y="42436"/>
                </a:lnTo>
                <a:lnTo>
                  <a:pt x="335249" y="67280"/>
                </a:lnTo>
                <a:lnTo>
                  <a:pt x="305358" y="101600"/>
                </a:lnTo>
                <a:lnTo>
                  <a:pt x="296577" y="106412"/>
                </a:lnTo>
                <a:lnTo>
                  <a:pt x="250441" y="135086"/>
                </a:lnTo>
                <a:lnTo>
                  <a:pt x="190463" y="189880"/>
                </a:lnTo>
                <a:lnTo>
                  <a:pt x="152958" y="228600"/>
                </a:lnTo>
                <a:lnTo>
                  <a:pt x="121666" y="263595"/>
                </a:lnTo>
                <a:lnTo>
                  <a:pt x="87782" y="302851"/>
                </a:lnTo>
                <a:lnTo>
                  <a:pt x="55575" y="344929"/>
                </a:lnTo>
                <a:lnTo>
                  <a:pt x="29311" y="388392"/>
                </a:lnTo>
                <a:lnTo>
                  <a:pt x="13258" y="431800"/>
                </a:lnTo>
                <a:lnTo>
                  <a:pt x="3505" y="486785"/>
                </a:lnTo>
                <a:lnTo>
                  <a:pt x="0" y="529366"/>
                </a:lnTo>
                <a:lnTo>
                  <a:pt x="1371" y="567314"/>
                </a:lnTo>
                <a:lnTo>
                  <a:pt x="6248" y="608401"/>
                </a:lnTo>
                <a:lnTo>
                  <a:pt x="13258" y="660400"/>
                </a:lnTo>
                <a:lnTo>
                  <a:pt x="15019" y="646176"/>
                </a:lnTo>
                <a:lnTo>
                  <a:pt x="15441" y="631380"/>
                </a:lnTo>
                <a:lnTo>
                  <a:pt x="17946" y="618394"/>
                </a:lnTo>
                <a:lnTo>
                  <a:pt x="25958" y="609600"/>
                </a:lnTo>
                <a:lnTo>
                  <a:pt x="32408" y="611088"/>
                </a:lnTo>
                <a:lnTo>
                  <a:pt x="34690" y="621506"/>
                </a:lnTo>
                <a:lnTo>
                  <a:pt x="35781" y="635496"/>
                </a:lnTo>
                <a:lnTo>
                  <a:pt x="38658" y="647700"/>
                </a:lnTo>
                <a:lnTo>
                  <a:pt x="55040" y="677189"/>
                </a:lnTo>
                <a:lnTo>
                  <a:pt x="62294" y="685875"/>
                </a:lnTo>
                <a:lnTo>
                  <a:pt x="64257" y="684958"/>
                </a:lnTo>
                <a:lnTo>
                  <a:pt x="64764" y="685640"/>
                </a:lnTo>
                <a:lnTo>
                  <a:pt x="67652" y="699120"/>
                </a:lnTo>
                <a:lnTo>
                  <a:pt x="76758" y="736600"/>
                </a:lnTo>
                <a:lnTo>
                  <a:pt x="96514" y="814446"/>
                </a:lnTo>
                <a:lnTo>
                  <a:pt x="100571" y="831453"/>
                </a:lnTo>
                <a:lnTo>
                  <a:pt x="103569" y="847137"/>
                </a:lnTo>
                <a:lnTo>
                  <a:pt x="114858" y="914400"/>
                </a:lnTo>
                <a:lnTo>
                  <a:pt x="133115" y="943546"/>
                </a:lnTo>
                <a:lnTo>
                  <a:pt x="165658" y="990600"/>
                </a:lnTo>
                <a:lnTo>
                  <a:pt x="193340" y="1020032"/>
                </a:lnTo>
                <a:lnTo>
                  <a:pt x="244264" y="1054248"/>
                </a:lnTo>
                <a:lnTo>
                  <a:pt x="288491" y="1071165"/>
                </a:lnTo>
                <a:lnTo>
                  <a:pt x="334801" y="1082724"/>
                </a:lnTo>
                <a:lnTo>
                  <a:pt x="381558" y="1092200"/>
                </a:lnTo>
                <a:lnTo>
                  <a:pt x="456700" y="1093216"/>
                </a:lnTo>
                <a:lnTo>
                  <a:pt x="521457" y="1095724"/>
                </a:lnTo>
                <a:lnTo>
                  <a:pt x="588992" y="1101682"/>
                </a:lnTo>
                <a:lnTo>
                  <a:pt x="647795" y="1112678"/>
                </a:lnTo>
                <a:lnTo>
                  <a:pt x="686358" y="1130300"/>
                </a:lnTo>
                <a:lnTo>
                  <a:pt x="704416" y="1171749"/>
                </a:lnTo>
                <a:lnTo>
                  <a:pt x="707120" y="1196147"/>
                </a:lnTo>
                <a:lnTo>
                  <a:pt x="711758" y="1219200"/>
                </a:lnTo>
                <a:lnTo>
                  <a:pt x="766006" y="1202430"/>
                </a:lnTo>
                <a:lnTo>
                  <a:pt x="816087" y="1173458"/>
                </a:lnTo>
                <a:lnTo>
                  <a:pt x="826058" y="1168400"/>
                </a:lnTo>
                <a:lnTo>
                  <a:pt x="846001" y="1163734"/>
                </a:lnTo>
                <a:lnTo>
                  <a:pt x="866540" y="1159843"/>
                </a:lnTo>
                <a:lnTo>
                  <a:pt x="885887" y="1153880"/>
                </a:lnTo>
                <a:lnTo>
                  <a:pt x="902258" y="1143000"/>
                </a:lnTo>
                <a:lnTo>
                  <a:pt x="904962" y="1134814"/>
                </a:lnTo>
                <a:lnTo>
                  <a:pt x="901266" y="1125140"/>
                </a:lnTo>
                <a:lnTo>
                  <a:pt x="894891" y="1114871"/>
                </a:lnTo>
                <a:lnTo>
                  <a:pt x="889558" y="1104900"/>
                </a:lnTo>
                <a:lnTo>
                  <a:pt x="835980" y="1086790"/>
                </a:lnTo>
                <a:lnTo>
                  <a:pt x="813358" y="1079500"/>
                </a:lnTo>
                <a:lnTo>
                  <a:pt x="790736" y="1075942"/>
                </a:lnTo>
                <a:lnTo>
                  <a:pt x="765733" y="1073896"/>
                </a:lnTo>
                <a:lnTo>
                  <a:pt x="745493" y="1068302"/>
                </a:lnTo>
                <a:lnTo>
                  <a:pt x="737158" y="1054100"/>
                </a:lnTo>
                <a:lnTo>
                  <a:pt x="745716" y="1042739"/>
                </a:lnTo>
                <a:lnTo>
                  <a:pt x="766329" y="1041796"/>
                </a:lnTo>
                <a:lnTo>
                  <a:pt x="791406" y="1043830"/>
                </a:lnTo>
                <a:lnTo>
                  <a:pt x="813358" y="1041400"/>
                </a:lnTo>
                <a:lnTo>
                  <a:pt x="826877" y="1033857"/>
                </a:lnTo>
                <a:lnTo>
                  <a:pt x="839354" y="1024112"/>
                </a:lnTo>
                <a:lnTo>
                  <a:pt x="851533" y="1013485"/>
                </a:lnTo>
                <a:lnTo>
                  <a:pt x="864158" y="1003300"/>
                </a:lnTo>
                <a:lnTo>
                  <a:pt x="905446" y="983503"/>
                </a:lnTo>
                <a:lnTo>
                  <a:pt x="939664" y="955176"/>
                </a:lnTo>
                <a:lnTo>
                  <a:pt x="968078" y="920198"/>
                </a:lnTo>
                <a:lnTo>
                  <a:pt x="991952" y="880443"/>
                </a:lnTo>
                <a:lnTo>
                  <a:pt x="1012552" y="837789"/>
                </a:lnTo>
                <a:lnTo>
                  <a:pt x="1031143" y="794113"/>
                </a:lnTo>
                <a:lnTo>
                  <a:pt x="1048990" y="751291"/>
                </a:lnTo>
                <a:lnTo>
                  <a:pt x="1067358" y="711200"/>
                </a:lnTo>
                <a:lnTo>
                  <a:pt x="1079562" y="691024"/>
                </a:lnTo>
                <a:lnTo>
                  <a:pt x="1091171" y="674862"/>
                </a:lnTo>
                <a:lnTo>
                  <a:pt x="1100398" y="657818"/>
                </a:lnTo>
                <a:lnTo>
                  <a:pt x="1108824" y="581909"/>
                </a:lnTo>
                <a:lnTo>
                  <a:pt x="1111220" y="529006"/>
                </a:lnTo>
                <a:lnTo>
                  <a:pt x="1112999" y="476202"/>
                </a:lnTo>
                <a:lnTo>
                  <a:pt x="1116115" y="370537"/>
                </a:lnTo>
                <a:lnTo>
                  <a:pt x="1118158" y="317500"/>
                </a:lnTo>
                <a:lnTo>
                  <a:pt x="1104689" y="268682"/>
                </a:lnTo>
                <a:lnTo>
                  <a:pt x="1090179" y="231949"/>
                </a:lnTo>
                <a:lnTo>
                  <a:pt x="1070608" y="196717"/>
                </a:lnTo>
                <a:lnTo>
                  <a:pt x="1041958" y="152400"/>
                </a:lnTo>
                <a:lnTo>
                  <a:pt x="1004976" y="123362"/>
                </a:lnTo>
                <a:lnTo>
                  <a:pt x="966317" y="88320"/>
                </a:lnTo>
                <a:lnTo>
                  <a:pt x="925829" y="53827"/>
                </a:lnTo>
                <a:lnTo>
                  <a:pt x="883361" y="26436"/>
                </a:lnTo>
                <a:lnTo>
                  <a:pt x="838758" y="12700"/>
                </a:lnTo>
                <a:lnTo>
                  <a:pt x="790222" y="8205"/>
                </a:lnTo>
                <a:lnTo>
                  <a:pt x="741509" y="5484"/>
                </a:lnTo>
                <a:lnTo>
                  <a:pt x="692708" y="3921"/>
                </a:lnTo>
                <a:lnTo>
                  <a:pt x="595195" y="1796"/>
                </a:lnTo>
                <a:lnTo>
                  <a:pt x="546658" y="0"/>
                </a:lnTo>
                <a:close/>
              </a:path>
            </a:pathLst>
          </a:custGeom>
          <a:solidFill>
            <a:srgbClr val="EBF7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0317" y="2709036"/>
            <a:ext cx="1270635" cy="1171575"/>
          </a:xfrm>
          <a:custGeom>
            <a:avLst/>
            <a:gdLst/>
            <a:ahLst/>
            <a:cxnLst/>
            <a:rect l="l" t="t" r="r" b="b"/>
            <a:pathLst>
              <a:path w="1270635" h="1171575">
                <a:moveTo>
                  <a:pt x="504418" y="796671"/>
                </a:moveTo>
                <a:lnTo>
                  <a:pt x="451904" y="742823"/>
                </a:lnTo>
                <a:lnTo>
                  <a:pt x="420382" y="708533"/>
                </a:lnTo>
                <a:lnTo>
                  <a:pt x="391591" y="662559"/>
                </a:lnTo>
                <a:lnTo>
                  <a:pt x="368249" y="603250"/>
                </a:lnTo>
                <a:lnTo>
                  <a:pt x="357543" y="529717"/>
                </a:lnTo>
                <a:lnTo>
                  <a:pt x="364401" y="440690"/>
                </a:lnTo>
                <a:lnTo>
                  <a:pt x="395998" y="335407"/>
                </a:lnTo>
                <a:lnTo>
                  <a:pt x="366852" y="350647"/>
                </a:lnTo>
                <a:lnTo>
                  <a:pt x="335026" y="387223"/>
                </a:lnTo>
                <a:lnTo>
                  <a:pt x="304888" y="436499"/>
                </a:lnTo>
                <a:lnTo>
                  <a:pt x="278663" y="498983"/>
                </a:lnTo>
                <a:lnTo>
                  <a:pt x="262953" y="576199"/>
                </a:lnTo>
                <a:lnTo>
                  <a:pt x="268744" y="660781"/>
                </a:lnTo>
                <a:lnTo>
                  <a:pt x="297700" y="755777"/>
                </a:lnTo>
                <a:lnTo>
                  <a:pt x="353136" y="856869"/>
                </a:lnTo>
                <a:lnTo>
                  <a:pt x="379564" y="853313"/>
                </a:lnTo>
                <a:lnTo>
                  <a:pt x="405447" y="852043"/>
                </a:lnTo>
                <a:lnTo>
                  <a:pt x="434619" y="846594"/>
                </a:lnTo>
                <a:lnTo>
                  <a:pt x="458851" y="842391"/>
                </a:lnTo>
                <a:lnTo>
                  <a:pt x="479209" y="834898"/>
                </a:lnTo>
                <a:lnTo>
                  <a:pt x="495693" y="824103"/>
                </a:lnTo>
                <a:lnTo>
                  <a:pt x="503910" y="808863"/>
                </a:lnTo>
                <a:lnTo>
                  <a:pt x="504418" y="796671"/>
                </a:lnTo>
                <a:close/>
              </a:path>
              <a:path w="1270635" h="1171575">
                <a:moveTo>
                  <a:pt x="720915" y="1117727"/>
                </a:moveTo>
                <a:lnTo>
                  <a:pt x="663028" y="1128903"/>
                </a:lnTo>
                <a:lnTo>
                  <a:pt x="601853" y="1134237"/>
                </a:lnTo>
                <a:lnTo>
                  <a:pt x="546150" y="1136015"/>
                </a:lnTo>
                <a:lnTo>
                  <a:pt x="492633" y="1128395"/>
                </a:lnTo>
                <a:lnTo>
                  <a:pt x="440194" y="1116203"/>
                </a:lnTo>
                <a:lnTo>
                  <a:pt x="393230" y="1100328"/>
                </a:lnTo>
                <a:lnTo>
                  <a:pt x="352818" y="1076071"/>
                </a:lnTo>
                <a:lnTo>
                  <a:pt x="311302" y="1056513"/>
                </a:lnTo>
                <a:lnTo>
                  <a:pt x="271983" y="1027557"/>
                </a:lnTo>
                <a:lnTo>
                  <a:pt x="243586" y="991362"/>
                </a:lnTo>
                <a:lnTo>
                  <a:pt x="218465" y="960882"/>
                </a:lnTo>
                <a:lnTo>
                  <a:pt x="191160" y="919988"/>
                </a:lnTo>
                <a:lnTo>
                  <a:pt x="173685" y="876427"/>
                </a:lnTo>
                <a:lnTo>
                  <a:pt x="160566" y="834021"/>
                </a:lnTo>
                <a:lnTo>
                  <a:pt x="151828" y="792480"/>
                </a:lnTo>
                <a:lnTo>
                  <a:pt x="145275" y="741680"/>
                </a:lnTo>
                <a:lnTo>
                  <a:pt x="156197" y="576707"/>
                </a:lnTo>
                <a:lnTo>
                  <a:pt x="187883" y="441325"/>
                </a:lnTo>
                <a:lnTo>
                  <a:pt x="235940" y="334264"/>
                </a:lnTo>
                <a:lnTo>
                  <a:pt x="291642" y="253619"/>
                </a:lnTo>
                <a:lnTo>
                  <a:pt x="351726" y="193802"/>
                </a:lnTo>
                <a:lnTo>
                  <a:pt x="401967" y="156337"/>
                </a:lnTo>
                <a:lnTo>
                  <a:pt x="434733" y="134366"/>
                </a:lnTo>
                <a:lnTo>
                  <a:pt x="450024" y="128143"/>
                </a:lnTo>
                <a:lnTo>
                  <a:pt x="403059" y="131953"/>
                </a:lnTo>
                <a:lnTo>
                  <a:pt x="369201" y="138811"/>
                </a:lnTo>
                <a:lnTo>
                  <a:pt x="339699" y="146685"/>
                </a:lnTo>
                <a:lnTo>
                  <a:pt x="311302" y="149860"/>
                </a:lnTo>
                <a:lnTo>
                  <a:pt x="291642" y="155194"/>
                </a:lnTo>
                <a:lnTo>
                  <a:pt x="267614" y="159385"/>
                </a:lnTo>
                <a:lnTo>
                  <a:pt x="246862" y="169291"/>
                </a:lnTo>
                <a:lnTo>
                  <a:pt x="221742" y="178181"/>
                </a:lnTo>
                <a:lnTo>
                  <a:pt x="120154" y="277622"/>
                </a:lnTo>
                <a:lnTo>
                  <a:pt x="44792" y="422656"/>
                </a:lnTo>
                <a:lnTo>
                  <a:pt x="31686" y="498348"/>
                </a:lnTo>
                <a:lnTo>
                  <a:pt x="14198" y="573151"/>
                </a:lnTo>
                <a:lnTo>
                  <a:pt x="4368" y="654558"/>
                </a:lnTo>
                <a:lnTo>
                  <a:pt x="0" y="732409"/>
                </a:lnTo>
                <a:lnTo>
                  <a:pt x="12014" y="819023"/>
                </a:lnTo>
                <a:lnTo>
                  <a:pt x="43700" y="900303"/>
                </a:lnTo>
                <a:lnTo>
                  <a:pt x="97218" y="986663"/>
                </a:lnTo>
                <a:lnTo>
                  <a:pt x="140906" y="1036320"/>
                </a:lnTo>
                <a:lnTo>
                  <a:pt x="194437" y="1083310"/>
                </a:lnTo>
                <a:lnTo>
                  <a:pt x="259969" y="1118362"/>
                </a:lnTo>
                <a:lnTo>
                  <a:pt x="297103" y="1136904"/>
                </a:lnTo>
                <a:lnTo>
                  <a:pt x="374662" y="1160018"/>
                </a:lnTo>
                <a:lnTo>
                  <a:pt x="464223" y="1171067"/>
                </a:lnTo>
                <a:lnTo>
                  <a:pt x="558165" y="1163447"/>
                </a:lnTo>
                <a:lnTo>
                  <a:pt x="665213" y="1139190"/>
                </a:lnTo>
                <a:lnTo>
                  <a:pt x="720915" y="1117727"/>
                </a:lnTo>
                <a:close/>
              </a:path>
              <a:path w="1270635" h="1171575">
                <a:moveTo>
                  <a:pt x="1270266" y="495427"/>
                </a:moveTo>
                <a:lnTo>
                  <a:pt x="1262519" y="370713"/>
                </a:lnTo>
                <a:lnTo>
                  <a:pt x="1207655" y="249682"/>
                </a:lnTo>
                <a:lnTo>
                  <a:pt x="1143038" y="170688"/>
                </a:lnTo>
                <a:lnTo>
                  <a:pt x="1088275" y="108712"/>
                </a:lnTo>
                <a:lnTo>
                  <a:pt x="1041196" y="73152"/>
                </a:lnTo>
                <a:lnTo>
                  <a:pt x="1003973" y="54610"/>
                </a:lnTo>
                <a:lnTo>
                  <a:pt x="973328" y="47371"/>
                </a:lnTo>
                <a:lnTo>
                  <a:pt x="908735" y="7747"/>
                </a:lnTo>
                <a:lnTo>
                  <a:pt x="707390" y="0"/>
                </a:lnTo>
                <a:lnTo>
                  <a:pt x="650494" y="6350"/>
                </a:lnTo>
                <a:lnTo>
                  <a:pt x="594690" y="8001"/>
                </a:lnTo>
                <a:lnTo>
                  <a:pt x="546557" y="16510"/>
                </a:lnTo>
                <a:lnTo>
                  <a:pt x="467791" y="37338"/>
                </a:lnTo>
                <a:lnTo>
                  <a:pt x="431698" y="53467"/>
                </a:lnTo>
                <a:lnTo>
                  <a:pt x="398894" y="75311"/>
                </a:lnTo>
                <a:lnTo>
                  <a:pt x="364998" y="101854"/>
                </a:lnTo>
                <a:lnTo>
                  <a:pt x="422986" y="90805"/>
                </a:lnTo>
                <a:lnTo>
                  <a:pt x="475500" y="83439"/>
                </a:lnTo>
                <a:lnTo>
                  <a:pt x="578345" y="77978"/>
                </a:lnTo>
                <a:lnTo>
                  <a:pt x="621017" y="73152"/>
                </a:lnTo>
                <a:lnTo>
                  <a:pt x="665886" y="78740"/>
                </a:lnTo>
                <a:lnTo>
                  <a:pt x="711835" y="79756"/>
                </a:lnTo>
                <a:lnTo>
                  <a:pt x="790638" y="98171"/>
                </a:lnTo>
                <a:lnTo>
                  <a:pt x="828954" y="112014"/>
                </a:lnTo>
                <a:lnTo>
                  <a:pt x="866165" y="130556"/>
                </a:lnTo>
                <a:lnTo>
                  <a:pt x="929678" y="174879"/>
                </a:lnTo>
                <a:lnTo>
                  <a:pt x="965809" y="198120"/>
                </a:lnTo>
                <a:lnTo>
                  <a:pt x="1024953" y="261112"/>
                </a:lnTo>
                <a:lnTo>
                  <a:pt x="1069886" y="345313"/>
                </a:lnTo>
                <a:lnTo>
                  <a:pt x="1092962" y="444119"/>
                </a:lnTo>
                <a:lnTo>
                  <a:pt x="1089787" y="556514"/>
                </a:lnTo>
                <a:lnTo>
                  <a:pt x="1073467" y="665734"/>
                </a:lnTo>
                <a:lnTo>
                  <a:pt x="1046226" y="782320"/>
                </a:lnTo>
                <a:lnTo>
                  <a:pt x="1008024" y="886460"/>
                </a:lnTo>
                <a:lnTo>
                  <a:pt x="973086" y="976503"/>
                </a:lnTo>
                <a:lnTo>
                  <a:pt x="933767" y="1045972"/>
                </a:lnTo>
                <a:lnTo>
                  <a:pt x="986243" y="999363"/>
                </a:lnTo>
                <a:lnTo>
                  <a:pt x="1052931" y="931291"/>
                </a:lnTo>
                <a:lnTo>
                  <a:pt x="1125054" y="839978"/>
                </a:lnTo>
                <a:lnTo>
                  <a:pt x="1194955" y="738378"/>
                </a:lnTo>
                <a:lnTo>
                  <a:pt x="1245247" y="622300"/>
                </a:lnTo>
                <a:lnTo>
                  <a:pt x="1270266" y="495427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25601" y="4035933"/>
            <a:ext cx="219075" cy="386080"/>
          </a:xfrm>
          <a:custGeom>
            <a:avLst/>
            <a:gdLst/>
            <a:ahLst/>
            <a:cxnLst/>
            <a:rect l="l" t="t" r="r" b="b"/>
            <a:pathLst>
              <a:path w="219075" h="386079">
                <a:moveTo>
                  <a:pt x="0" y="0"/>
                </a:moveTo>
                <a:lnTo>
                  <a:pt x="127762" y="385699"/>
                </a:lnTo>
                <a:lnTo>
                  <a:pt x="219036" y="309499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27747" y="3788790"/>
            <a:ext cx="1148080" cy="1190625"/>
          </a:xfrm>
          <a:custGeom>
            <a:avLst/>
            <a:gdLst/>
            <a:ahLst/>
            <a:cxnLst/>
            <a:rect l="l" t="t" r="r" b="b"/>
            <a:pathLst>
              <a:path w="1148080" h="1190625">
                <a:moveTo>
                  <a:pt x="47345" y="144653"/>
                </a:moveTo>
                <a:lnTo>
                  <a:pt x="41097" y="92202"/>
                </a:lnTo>
                <a:lnTo>
                  <a:pt x="15176" y="64135"/>
                </a:lnTo>
                <a:lnTo>
                  <a:pt x="1993" y="61087"/>
                </a:lnTo>
                <a:lnTo>
                  <a:pt x="4000" y="151638"/>
                </a:lnTo>
                <a:lnTo>
                  <a:pt x="4152" y="190627"/>
                </a:lnTo>
                <a:lnTo>
                  <a:pt x="0" y="248031"/>
                </a:lnTo>
                <a:lnTo>
                  <a:pt x="26758" y="212979"/>
                </a:lnTo>
                <a:lnTo>
                  <a:pt x="41986" y="177546"/>
                </a:lnTo>
                <a:lnTo>
                  <a:pt x="47345" y="144653"/>
                </a:lnTo>
                <a:close/>
              </a:path>
              <a:path w="1148080" h="1190625">
                <a:moveTo>
                  <a:pt x="339572" y="95504"/>
                </a:moveTo>
                <a:lnTo>
                  <a:pt x="187502" y="0"/>
                </a:lnTo>
                <a:lnTo>
                  <a:pt x="90335" y="27686"/>
                </a:lnTo>
                <a:lnTo>
                  <a:pt x="92544" y="28194"/>
                </a:lnTo>
                <a:lnTo>
                  <a:pt x="100825" y="32512"/>
                </a:lnTo>
                <a:lnTo>
                  <a:pt x="108585" y="39116"/>
                </a:lnTo>
                <a:lnTo>
                  <a:pt x="123482" y="45085"/>
                </a:lnTo>
                <a:lnTo>
                  <a:pt x="142798" y="51943"/>
                </a:lnTo>
                <a:lnTo>
                  <a:pt x="163779" y="61595"/>
                </a:lnTo>
                <a:lnTo>
                  <a:pt x="185305" y="69088"/>
                </a:lnTo>
                <a:lnTo>
                  <a:pt x="207962" y="81534"/>
                </a:lnTo>
                <a:lnTo>
                  <a:pt x="185978" y="86106"/>
                </a:lnTo>
                <a:lnTo>
                  <a:pt x="156946" y="100838"/>
                </a:lnTo>
                <a:lnTo>
                  <a:pt x="125768" y="124841"/>
                </a:lnTo>
                <a:lnTo>
                  <a:pt x="95199" y="156083"/>
                </a:lnTo>
                <a:lnTo>
                  <a:pt x="66840" y="187833"/>
                </a:lnTo>
                <a:lnTo>
                  <a:pt x="42354" y="222885"/>
                </a:lnTo>
                <a:lnTo>
                  <a:pt x="26847" y="279273"/>
                </a:lnTo>
                <a:lnTo>
                  <a:pt x="73152" y="220472"/>
                </a:lnTo>
                <a:lnTo>
                  <a:pt x="125082" y="177419"/>
                </a:lnTo>
                <a:lnTo>
                  <a:pt x="174358" y="145796"/>
                </a:lnTo>
                <a:lnTo>
                  <a:pt x="226441" y="121920"/>
                </a:lnTo>
                <a:lnTo>
                  <a:pt x="269773" y="105664"/>
                </a:lnTo>
                <a:lnTo>
                  <a:pt x="332422" y="96266"/>
                </a:lnTo>
                <a:lnTo>
                  <a:pt x="339572" y="95504"/>
                </a:lnTo>
                <a:close/>
              </a:path>
              <a:path w="1148080" h="1190625">
                <a:moveTo>
                  <a:pt x="1147864" y="1158875"/>
                </a:moveTo>
                <a:lnTo>
                  <a:pt x="1011212" y="1103249"/>
                </a:lnTo>
                <a:lnTo>
                  <a:pt x="872528" y="1033526"/>
                </a:lnTo>
                <a:lnTo>
                  <a:pt x="752513" y="960882"/>
                </a:lnTo>
                <a:lnTo>
                  <a:pt x="659422" y="879348"/>
                </a:lnTo>
                <a:lnTo>
                  <a:pt x="621576" y="840613"/>
                </a:lnTo>
                <a:lnTo>
                  <a:pt x="581444" y="806069"/>
                </a:lnTo>
                <a:lnTo>
                  <a:pt x="535978" y="763270"/>
                </a:lnTo>
                <a:lnTo>
                  <a:pt x="490258" y="707263"/>
                </a:lnTo>
                <a:lnTo>
                  <a:pt x="437540" y="637032"/>
                </a:lnTo>
                <a:lnTo>
                  <a:pt x="382143" y="544576"/>
                </a:lnTo>
                <a:lnTo>
                  <a:pt x="317588" y="423799"/>
                </a:lnTo>
                <a:lnTo>
                  <a:pt x="249313" y="264541"/>
                </a:lnTo>
                <a:lnTo>
                  <a:pt x="260007" y="335407"/>
                </a:lnTo>
                <a:lnTo>
                  <a:pt x="285877" y="414528"/>
                </a:lnTo>
                <a:lnTo>
                  <a:pt x="321221" y="498729"/>
                </a:lnTo>
                <a:lnTo>
                  <a:pt x="363067" y="589026"/>
                </a:lnTo>
                <a:lnTo>
                  <a:pt x="413854" y="676402"/>
                </a:lnTo>
                <a:lnTo>
                  <a:pt x="469557" y="763778"/>
                </a:lnTo>
                <a:lnTo>
                  <a:pt x="523913" y="839978"/>
                </a:lnTo>
                <a:lnTo>
                  <a:pt x="580682" y="907161"/>
                </a:lnTo>
                <a:lnTo>
                  <a:pt x="642404" y="974344"/>
                </a:lnTo>
                <a:lnTo>
                  <a:pt x="700824" y="1029462"/>
                </a:lnTo>
                <a:lnTo>
                  <a:pt x="755307" y="1069213"/>
                </a:lnTo>
                <a:lnTo>
                  <a:pt x="806996" y="1105027"/>
                </a:lnTo>
                <a:lnTo>
                  <a:pt x="856272" y="1131570"/>
                </a:lnTo>
                <a:lnTo>
                  <a:pt x="908850" y="1152144"/>
                </a:lnTo>
                <a:lnTo>
                  <a:pt x="963333" y="1173861"/>
                </a:lnTo>
                <a:lnTo>
                  <a:pt x="1023023" y="1190371"/>
                </a:lnTo>
                <a:lnTo>
                  <a:pt x="1147864" y="1158875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16255" y="4201286"/>
            <a:ext cx="125095" cy="403225"/>
          </a:xfrm>
          <a:custGeom>
            <a:avLst/>
            <a:gdLst/>
            <a:ahLst/>
            <a:cxnLst/>
            <a:rect l="l" t="t" r="r" b="b"/>
            <a:pathLst>
              <a:path w="125095" h="403225">
                <a:moveTo>
                  <a:pt x="90563" y="0"/>
                </a:moveTo>
                <a:lnTo>
                  <a:pt x="0" y="384556"/>
                </a:lnTo>
                <a:lnTo>
                  <a:pt x="124485" y="403098"/>
                </a:lnTo>
                <a:lnTo>
                  <a:pt x="90563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159000" y="5073777"/>
            <a:ext cx="432434" cy="294640"/>
          </a:xfrm>
          <a:custGeom>
            <a:avLst/>
            <a:gdLst/>
            <a:ahLst/>
            <a:cxnLst/>
            <a:rect l="l" t="t" r="r" b="b"/>
            <a:pathLst>
              <a:path w="432435" h="294639">
                <a:moveTo>
                  <a:pt x="57150" y="0"/>
                </a:moveTo>
                <a:lnTo>
                  <a:pt x="0" y="37973"/>
                </a:lnTo>
                <a:lnTo>
                  <a:pt x="143637" y="102362"/>
                </a:lnTo>
                <a:lnTo>
                  <a:pt x="251079" y="165608"/>
                </a:lnTo>
                <a:lnTo>
                  <a:pt x="329183" y="229108"/>
                </a:lnTo>
                <a:lnTo>
                  <a:pt x="381762" y="294513"/>
                </a:lnTo>
                <a:lnTo>
                  <a:pt x="432181" y="287274"/>
                </a:lnTo>
                <a:lnTo>
                  <a:pt x="409956" y="251460"/>
                </a:lnTo>
                <a:lnTo>
                  <a:pt x="385572" y="219710"/>
                </a:lnTo>
                <a:lnTo>
                  <a:pt x="359282" y="187071"/>
                </a:lnTo>
                <a:lnTo>
                  <a:pt x="328802" y="157353"/>
                </a:lnTo>
                <a:lnTo>
                  <a:pt x="272795" y="116459"/>
                </a:lnTo>
                <a:lnTo>
                  <a:pt x="204977" y="74549"/>
                </a:lnTo>
                <a:lnTo>
                  <a:pt x="133095" y="35814"/>
                </a:lnTo>
                <a:lnTo>
                  <a:pt x="57150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589402" y="5524500"/>
            <a:ext cx="59055" cy="195580"/>
          </a:xfrm>
          <a:custGeom>
            <a:avLst/>
            <a:gdLst/>
            <a:ahLst/>
            <a:cxnLst/>
            <a:rect l="l" t="t" r="r" b="b"/>
            <a:pathLst>
              <a:path w="59055" h="195579">
                <a:moveTo>
                  <a:pt x="58547" y="0"/>
                </a:moveTo>
                <a:lnTo>
                  <a:pt x="11049" y="8255"/>
                </a:lnTo>
                <a:lnTo>
                  <a:pt x="13081" y="35306"/>
                </a:lnTo>
                <a:lnTo>
                  <a:pt x="9525" y="90627"/>
                </a:lnTo>
                <a:lnTo>
                  <a:pt x="7112" y="112750"/>
                </a:lnTo>
                <a:lnTo>
                  <a:pt x="2667" y="138899"/>
                </a:lnTo>
                <a:lnTo>
                  <a:pt x="0" y="179108"/>
                </a:lnTo>
                <a:lnTo>
                  <a:pt x="889" y="195186"/>
                </a:lnTo>
                <a:lnTo>
                  <a:pt x="18796" y="171018"/>
                </a:lnTo>
                <a:lnTo>
                  <a:pt x="29210" y="142836"/>
                </a:lnTo>
                <a:lnTo>
                  <a:pt x="39243" y="119697"/>
                </a:lnTo>
                <a:lnTo>
                  <a:pt x="46482" y="97561"/>
                </a:lnTo>
                <a:lnTo>
                  <a:pt x="54737" y="73418"/>
                </a:lnTo>
                <a:lnTo>
                  <a:pt x="56388" y="48259"/>
                </a:lnTo>
                <a:lnTo>
                  <a:pt x="56896" y="25146"/>
                </a:lnTo>
                <a:lnTo>
                  <a:pt x="58547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68375" y="6173482"/>
            <a:ext cx="374015" cy="610870"/>
          </a:xfrm>
          <a:custGeom>
            <a:avLst/>
            <a:gdLst/>
            <a:ahLst/>
            <a:cxnLst/>
            <a:rect l="l" t="t" r="r" b="b"/>
            <a:pathLst>
              <a:path w="374015" h="610870">
                <a:moveTo>
                  <a:pt x="134175" y="584466"/>
                </a:moveTo>
                <a:lnTo>
                  <a:pt x="0" y="257136"/>
                </a:lnTo>
                <a:lnTo>
                  <a:pt x="19354" y="610247"/>
                </a:lnTo>
                <a:lnTo>
                  <a:pt x="134175" y="584466"/>
                </a:lnTo>
                <a:close/>
              </a:path>
              <a:path w="374015" h="610870">
                <a:moveTo>
                  <a:pt x="373938" y="124193"/>
                </a:moveTo>
                <a:lnTo>
                  <a:pt x="144373" y="0"/>
                </a:lnTo>
                <a:lnTo>
                  <a:pt x="282638" y="238798"/>
                </a:lnTo>
                <a:lnTo>
                  <a:pt x="373938" y="124193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82573" y="1810130"/>
            <a:ext cx="304165" cy="180340"/>
          </a:xfrm>
          <a:custGeom>
            <a:avLst/>
            <a:gdLst/>
            <a:ahLst/>
            <a:cxnLst/>
            <a:rect l="l" t="t" r="r" b="b"/>
            <a:pathLst>
              <a:path w="304165" h="180339">
                <a:moveTo>
                  <a:pt x="0" y="0"/>
                </a:moveTo>
                <a:lnTo>
                  <a:pt x="249339" y="180340"/>
                </a:lnTo>
                <a:lnTo>
                  <a:pt x="304088" y="32766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26630" y="2117725"/>
            <a:ext cx="280670" cy="338455"/>
          </a:xfrm>
          <a:custGeom>
            <a:avLst/>
            <a:gdLst/>
            <a:ahLst/>
            <a:cxnLst/>
            <a:rect l="l" t="t" r="r" b="b"/>
            <a:pathLst>
              <a:path w="280669" h="338455">
                <a:moveTo>
                  <a:pt x="0" y="0"/>
                </a:moveTo>
                <a:lnTo>
                  <a:pt x="163918" y="338327"/>
                </a:lnTo>
                <a:lnTo>
                  <a:pt x="280543" y="268604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55206" y="2081276"/>
            <a:ext cx="130175" cy="365760"/>
          </a:xfrm>
          <a:custGeom>
            <a:avLst/>
            <a:gdLst/>
            <a:ahLst/>
            <a:cxnLst/>
            <a:rect l="l" t="t" r="r" b="b"/>
            <a:pathLst>
              <a:path w="130175" h="365760">
                <a:moveTo>
                  <a:pt x="69100" y="0"/>
                </a:moveTo>
                <a:lnTo>
                  <a:pt x="0" y="344677"/>
                </a:lnTo>
                <a:lnTo>
                  <a:pt x="129667" y="365633"/>
                </a:lnTo>
                <a:lnTo>
                  <a:pt x="691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38112" y="149225"/>
            <a:ext cx="1104265" cy="1200150"/>
          </a:xfrm>
          <a:custGeom>
            <a:avLst/>
            <a:gdLst/>
            <a:ahLst/>
            <a:cxnLst/>
            <a:rect l="l" t="t" r="r" b="b"/>
            <a:pathLst>
              <a:path w="1104265" h="1200150">
                <a:moveTo>
                  <a:pt x="420687" y="0"/>
                </a:moveTo>
                <a:lnTo>
                  <a:pt x="410964" y="2555"/>
                </a:lnTo>
                <a:lnTo>
                  <a:pt x="402604" y="4661"/>
                </a:lnTo>
                <a:lnTo>
                  <a:pt x="395287" y="6350"/>
                </a:lnTo>
                <a:lnTo>
                  <a:pt x="357187" y="15875"/>
                </a:lnTo>
                <a:lnTo>
                  <a:pt x="309760" y="26939"/>
                </a:lnTo>
                <a:lnTo>
                  <a:pt x="286866" y="35038"/>
                </a:lnTo>
                <a:lnTo>
                  <a:pt x="268287" y="47625"/>
                </a:lnTo>
                <a:lnTo>
                  <a:pt x="244301" y="60289"/>
                </a:lnTo>
                <a:lnTo>
                  <a:pt x="220464" y="78930"/>
                </a:lnTo>
                <a:lnTo>
                  <a:pt x="197519" y="99381"/>
                </a:lnTo>
                <a:lnTo>
                  <a:pt x="176212" y="117475"/>
                </a:lnTo>
                <a:lnTo>
                  <a:pt x="147488" y="133796"/>
                </a:lnTo>
                <a:lnTo>
                  <a:pt x="119062" y="159940"/>
                </a:lnTo>
                <a:lnTo>
                  <a:pt x="95398" y="190251"/>
                </a:lnTo>
                <a:lnTo>
                  <a:pt x="80962" y="219075"/>
                </a:lnTo>
                <a:lnTo>
                  <a:pt x="78655" y="221704"/>
                </a:lnTo>
                <a:lnTo>
                  <a:pt x="56753" y="255402"/>
                </a:lnTo>
                <a:lnTo>
                  <a:pt x="49410" y="277925"/>
                </a:lnTo>
                <a:lnTo>
                  <a:pt x="46037" y="288925"/>
                </a:lnTo>
                <a:lnTo>
                  <a:pt x="33337" y="333375"/>
                </a:lnTo>
                <a:lnTo>
                  <a:pt x="16073" y="366712"/>
                </a:lnTo>
                <a:lnTo>
                  <a:pt x="8111" y="383381"/>
                </a:lnTo>
                <a:lnTo>
                  <a:pt x="4762" y="400050"/>
                </a:lnTo>
                <a:lnTo>
                  <a:pt x="3819" y="455725"/>
                </a:lnTo>
                <a:lnTo>
                  <a:pt x="2530" y="566552"/>
                </a:lnTo>
                <a:lnTo>
                  <a:pt x="1598" y="621621"/>
                </a:lnTo>
                <a:lnTo>
                  <a:pt x="7937" y="625475"/>
                </a:lnTo>
                <a:lnTo>
                  <a:pt x="7937" y="628650"/>
                </a:lnTo>
                <a:lnTo>
                  <a:pt x="9549" y="643201"/>
                </a:lnTo>
                <a:lnTo>
                  <a:pt x="10120" y="658193"/>
                </a:lnTo>
                <a:lnTo>
                  <a:pt x="10393" y="673494"/>
                </a:lnTo>
                <a:lnTo>
                  <a:pt x="11112" y="688975"/>
                </a:lnTo>
                <a:lnTo>
                  <a:pt x="26516" y="731605"/>
                </a:lnTo>
                <a:lnTo>
                  <a:pt x="52635" y="759073"/>
                </a:lnTo>
                <a:lnTo>
                  <a:pt x="67865" y="773509"/>
                </a:lnTo>
                <a:lnTo>
                  <a:pt x="96837" y="803275"/>
                </a:lnTo>
                <a:lnTo>
                  <a:pt x="110951" y="815542"/>
                </a:lnTo>
                <a:lnTo>
                  <a:pt x="126404" y="826642"/>
                </a:lnTo>
                <a:lnTo>
                  <a:pt x="142155" y="837172"/>
                </a:lnTo>
                <a:lnTo>
                  <a:pt x="157162" y="847725"/>
                </a:lnTo>
                <a:lnTo>
                  <a:pt x="185365" y="870015"/>
                </a:lnTo>
                <a:lnTo>
                  <a:pt x="212526" y="893937"/>
                </a:lnTo>
                <a:lnTo>
                  <a:pt x="238199" y="919358"/>
                </a:lnTo>
                <a:lnTo>
                  <a:pt x="261937" y="946150"/>
                </a:lnTo>
                <a:lnTo>
                  <a:pt x="272504" y="957014"/>
                </a:lnTo>
                <a:lnTo>
                  <a:pt x="284559" y="966390"/>
                </a:lnTo>
                <a:lnTo>
                  <a:pt x="297209" y="975171"/>
                </a:lnTo>
                <a:lnTo>
                  <a:pt x="309562" y="984250"/>
                </a:lnTo>
                <a:lnTo>
                  <a:pt x="315267" y="986595"/>
                </a:lnTo>
                <a:lnTo>
                  <a:pt x="321865" y="987774"/>
                </a:lnTo>
                <a:lnTo>
                  <a:pt x="327868" y="989572"/>
                </a:lnTo>
                <a:lnTo>
                  <a:pt x="331787" y="993775"/>
                </a:lnTo>
                <a:lnTo>
                  <a:pt x="334069" y="1000222"/>
                </a:lnTo>
                <a:lnTo>
                  <a:pt x="334565" y="1007443"/>
                </a:lnTo>
                <a:lnTo>
                  <a:pt x="334466" y="1014974"/>
                </a:lnTo>
                <a:lnTo>
                  <a:pt x="334962" y="1022350"/>
                </a:lnTo>
                <a:lnTo>
                  <a:pt x="327645" y="1033131"/>
                </a:lnTo>
                <a:lnTo>
                  <a:pt x="320476" y="1045543"/>
                </a:lnTo>
                <a:lnTo>
                  <a:pt x="314200" y="1058265"/>
                </a:lnTo>
                <a:lnTo>
                  <a:pt x="309562" y="1069975"/>
                </a:lnTo>
                <a:lnTo>
                  <a:pt x="289941" y="1085715"/>
                </a:lnTo>
                <a:lnTo>
                  <a:pt x="269279" y="1099692"/>
                </a:lnTo>
                <a:lnTo>
                  <a:pt x="251296" y="1115480"/>
                </a:lnTo>
                <a:lnTo>
                  <a:pt x="239712" y="1136650"/>
                </a:lnTo>
                <a:lnTo>
                  <a:pt x="252412" y="1139825"/>
                </a:lnTo>
                <a:lnTo>
                  <a:pt x="258762" y="1143000"/>
                </a:lnTo>
                <a:lnTo>
                  <a:pt x="267568" y="1146984"/>
                </a:lnTo>
                <a:lnTo>
                  <a:pt x="275629" y="1149921"/>
                </a:lnTo>
                <a:lnTo>
                  <a:pt x="293687" y="1155700"/>
                </a:lnTo>
                <a:lnTo>
                  <a:pt x="317177" y="1166413"/>
                </a:lnTo>
                <a:lnTo>
                  <a:pt x="337542" y="1179687"/>
                </a:lnTo>
                <a:lnTo>
                  <a:pt x="358204" y="1192079"/>
                </a:lnTo>
                <a:lnTo>
                  <a:pt x="382587" y="1200150"/>
                </a:lnTo>
                <a:lnTo>
                  <a:pt x="392856" y="1190144"/>
                </a:lnTo>
                <a:lnTo>
                  <a:pt x="401637" y="1176115"/>
                </a:lnTo>
                <a:lnTo>
                  <a:pt x="408037" y="1160609"/>
                </a:lnTo>
                <a:lnTo>
                  <a:pt x="411162" y="1146175"/>
                </a:lnTo>
                <a:lnTo>
                  <a:pt x="412477" y="1111942"/>
                </a:lnTo>
                <a:lnTo>
                  <a:pt x="409773" y="1096343"/>
                </a:lnTo>
                <a:lnTo>
                  <a:pt x="410939" y="1090578"/>
                </a:lnTo>
                <a:lnTo>
                  <a:pt x="423862" y="1085850"/>
                </a:lnTo>
                <a:lnTo>
                  <a:pt x="642937" y="1085850"/>
                </a:lnTo>
                <a:lnTo>
                  <a:pt x="659432" y="1082540"/>
                </a:lnTo>
                <a:lnTo>
                  <a:pt x="678457" y="1082230"/>
                </a:lnTo>
                <a:lnTo>
                  <a:pt x="697185" y="1081349"/>
                </a:lnTo>
                <a:lnTo>
                  <a:pt x="712787" y="1076325"/>
                </a:lnTo>
                <a:lnTo>
                  <a:pt x="716954" y="1073298"/>
                </a:lnTo>
                <a:lnTo>
                  <a:pt x="727075" y="1066403"/>
                </a:lnTo>
                <a:lnTo>
                  <a:pt x="739576" y="1058912"/>
                </a:lnTo>
                <a:lnTo>
                  <a:pt x="750887" y="1054100"/>
                </a:lnTo>
                <a:lnTo>
                  <a:pt x="929601" y="952239"/>
                </a:lnTo>
                <a:lnTo>
                  <a:pt x="963612" y="933450"/>
                </a:lnTo>
                <a:lnTo>
                  <a:pt x="968002" y="932572"/>
                </a:lnTo>
                <a:lnTo>
                  <a:pt x="978495" y="930052"/>
                </a:lnTo>
                <a:lnTo>
                  <a:pt x="1011535" y="901747"/>
                </a:lnTo>
                <a:lnTo>
                  <a:pt x="1014412" y="895350"/>
                </a:lnTo>
                <a:lnTo>
                  <a:pt x="1022424" y="883507"/>
                </a:lnTo>
                <a:lnTo>
                  <a:pt x="1033264" y="873474"/>
                </a:lnTo>
                <a:lnTo>
                  <a:pt x="1044996" y="864060"/>
                </a:lnTo>
                <a:lnTo>
                  <a:pt x="1055687" y="854075"/>
                </a:lnTo>
                <a:lnTo>
                  <a:pt x="1078334" y="817330"/>
                </a:lnTo>
                <a:lnTo>
                  <a:pt x="1088032" y="775668"/>
                </a:lnTo>
                <a:lnTo>
                  <a:pt x="1090290" y="731934"/>
                </a:lnTo>
                <a:lnTo>
                  <a:pt x="1090612" y="688975"/>
                </a:lnTo>
                <a:lnTo>
                  <a:pt x="1096788" y="646674"/>
                </a:lnTo>
                <a:lnTo>
                  <a:pt x="1101923" y="604218"/>
                </a:lnTo>
                <a:lnTo>
                  <a:pt x="1103783" y="559690"/>
                </a:lnTo>
                <a:lnTo>
                  <a:pt x="1100137" y="511175"/>
                </a:lnTo>
                <a:lnTo>
                  <a:pt x="1092009" y="461163"/>
                </a:lnTo>
                <a:lnTo>
                  <a:pt x="1080071" y="417192"/>
                </a:lnTo>
                <a:lnTo>
                  <a:pt x="1065847" y="375368"/>
                </a:lnTo>
                <a:lnTo>
                  <a:pt x="1050861" y="331794"/>
                </a:lnTo>
                <a:lnTo>
                  <a:pt x="1036637" y="282575"/>
                </a:lnTo>
                <a:lnTo>
                  <a:pt x="1025078" y="262135"/>
                </a:lnTo>
                <a:lnTo>
                  <a:pt x="1013221" y="238125"/>
                </a:lnTo>
                <a:lnTo>
                  <a:pt x="999579" y="216495"/>
                </a:lnTo>
                <a:lnTo>
                  <a:pt x="982662" y="203200"/>
                </a:lnTo>
                <a:lnTo>
                  <a:pt x="950683" y="177674"/>
                </a:lnTo>
                <a:lnTo>
                  <a:pt x="909332" y="147368"/>
                </a:lnTo>
                <a:lnTo>
                  <a:pt x="863333" y="115856"/>
                </a:lnTo>
                <a:lnTo>
                  <a:pt x="817410" y="86709"/>
                </a:lnTo>
                <a:lnTo>
                  <a:pt x="776287" y="63500"/>
                </a:lnTo>
                <a:lnTo>
                  <a:pt x="740221" y="40100"/>
                </a:lnTo>
                <a:lnTo>
                  <a:pt x="697309" y="27558"/>
                </a:lnTo>
                <a:lnTo>
                  <a:pt x="652611" y="19494"/>
                </a:lnTo>
                <a:lnTo>
                  <a:pt x="611187" y="9525"/>
                </a:lnTo>
                <a:lnTo>
                  <a:pt x="566737" y="3175"/>
                </a:lnTo>
                <a:lnTo>
                  <a:pt x="530076" y="1553"/>
                </a:lnTo>
                <a:lnTo>
                  <a:pt x="420687" y="0"/>
                </a:lnTo>
                <a:close/>
              </a:path>
              <a:path w="1104265" h="1200150">
                <a:moveTo>
                  <a:pt x="642937" y="1085850"/>
                </a:moveTo>
                <a:lnTo>
                  <a:pt x="423862" y="1085850"/>
                </a:lnTo>
                <a:lnTo>
                  <a:pt x="505420" y="1091755"/>
                </a:lnTo>
                <a:lnTo>
                  <a:pt x="545975" y="1093851"/>
                </a:lnTo>
                <a:lnTo>
                  <a:pt x="595312" y="1095375"/>
                </a:lnTo>
                <a:lnTo>
                  <a:pt x="607441" y="1093208"/>
                </a:lnTo>
                <a:lnTo>
                  <a:pt x="619720" y="1091184"/>
                </a:lnTo>
                <a:lnTo>
                  <a:pt x="631700" y="1088874"/>
                </a:lnTo>
                <a:lnTo>
                  <a:pt x="642937" y="1085850"/>
                </a:lnTo>
                <a:close/>
              </a:path>
              <a:path w="1104265" h="1200150">
                <a:moveTo>
                  <a:pt x="0" y="620649"/>
                </a:moveTo>
                <a:lnTo>
                  <a:pt x="1587" y="622300"/>
                </a:lnTo>
                <a:lnTo>
                  <a:pt x="1598" y="621621"/>
                </a:lnTo>
                <a:lnTo>
                  <a:pt x="0" y="620649"/>
                </a:lnTo>
                <a:close/>
              </a:path>
            </a:pathLst>
          </a:custGeom>
          <a:solidFill>
            <a:srgbClr val="ECF9D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94124" y="549783"/>
            <a:ext cx="372745" cy="584200"/>
          </a:xfrm>
          <a:custGeom>
            <a:avLst/>
            <a:gdLst/>
            <a:ahLst/>
            <a:cxnLst/>
            <a:rect l="l" t="t" r="r" b="b"/>
            <a:pathLst>
              <a:path w="372745" h="584200">
                <a:moveTo>
                  <a:pt x="52585" y="0"/>
                </a:moveTo>
                <a:lnTo>
                  <a:pt x="34335" y="36702"/>
                </a:lnTo>
                <a:lnTo>
                  <a:pt x="9269" y="115824"/>
                </a:lnTo>
                <a:lnTo>
                  <a:pt x="2002" y="154431"/>
                </a:lnTo>
                <a:lnTo>
                  <a:pt x="0" y="191896"/>
                </a:lnTo>
                <a:lnTo>
                  <a:pt x="1075" y="232663"/>
                </a:lnTo>
                <a:lnTo>
                  <a:pt x="7415" y="272541"/>
                </a:lnTo>
                <a:lnTo>
                  <a:pt x="19752" y="309752"/>
                </a:lnTo>
                <a:lnTo>
                  <a:pt x="38526" y="348488"/>
                </a:lnTo>
                <a:lnTo>
                  <a:pt x="64472" y="386968"/>
                </a:lnTo>
                <a:lnTo>
                  <a:pt x="94508" y="422020"/>
                </a:lnTo>
                <a:lnTo>
                  <a:pt x="135529" y="458850"/>
                </a:lnTo>
                <a:lnTo>
                  <a:pt x="182532" y="493267"/>
                </a:lnTo>
                <a:lnTo>
                  <a:pt x="237446" y="525906"/>
                </a:lnTo>
                <a:lnTo>
                  <a:pt x="299079" y="554736"/>
                </a:lnTo>
                <a:lnTo>
                  <a:pt x="372422" y="583818"/>
                </a:lnTo>
                <a:lnTo>
                  <a:pt x="313253" y="545338"/>
                </a:lnTo>
                <a:lnTo>
                  <a:pt x="263177" y="507618"/>
                </a:lnTo>
                <a:lnTo>
                  <a:pt x="221432" y="472186"/>
                </a:lnTo>
                <a:lnTo>
                  <a:pt x="185389" y="439674"/>
                </a:lnTo>
                <a:lnTo>
                  <a:pt x="155354" y="404621"/>
                </a:lnTo>
                <a:lnTo>
                  <a:pt x="132938" y="373252"/>
                </a:lnTo>
                <a:lnTo>
                  <a:pt x="113875" y="339978"/>
                </a:lnTo>
                <a:lnTo>
                  <a:pt x="86723" y="275208"/>
                </a:lnTo>
                <a:lnTo>
                  <a:pt x="73464" y="206375"/>
                </a:lnTo>
                <a:lnTo>
                  <a:pt x="70200" y="169925"/>
                </a:lnTo>
                <a:lnTo>
                  <a:pt x="65031" y="132587"/>
                </a:lnTo>
                <a:lnTo>
                  <a:pt x="62059" y="90804"/>
                </a:lnTo>
                <a:lnTo>
                  <a:pt x="57906" y="46608"/>
                </a:lnTo>
                <a:lnTo>
                  <a:pt x="52585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7416" y="1223899"/>
            <a:ext cx="238925" cy="205231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979868" y="415416"/>
            <a:ext cx="132715" cy="331470"/>
          </a:xfrm>
          <a:custGeom>
            <a:avLst/>
            <a:gdLst/>
            <a:ahLst/>
            <a:cxnLst/>
            <a:rect l="l" t="t" r="r" b="b"/>
            <a:pathLst>
              <a:path w="132715" h="331470">
                <a:moveTo>
                  <a:pt x="0" y="0"/>
                </a:moveTo>
                <a:lnTo>
                  <a:pt x="42799" y="62992"/>
                </a:lnTo>
                <a:lnTo>
                  <a:pt x="60909" y="108331"/>
                </a:lnTo>
                <a:lnTo>
                  <a:pt x="62496" y="143763"/>
                </a:lnTo>
                <a:lnTo>
                  <a:pt x="55219" y="172847"/>
                </a:lnTo>
                <a:lnTo>
                  <a:pt x="37884" y="193294"/>
                </a:lnTo>
                <a:lnTo>
                  <a:pt x="21272" y="212344"/>
                </a:lnTo>
                <a:lnTo>
                  <a:pt x="10413" y="234187"/>
                </a:lnTo>
                <a:lnTo>
                  <a:pt x="21577" y="274320"/>
                </a:lnTo>
                <a:lnTo>
                  <a:pt x="55333" y="307340"/>
                </a:lnTo>
                <a:lnTo>
                  <a:pt x="65392" y="315975"/>
                </a:lnTo>
                <a:lnTo>
                  <a:pt x="96075" y="331216"/>
                </a:lnTo>
                <a:lnTo>
                  <a:pt x="126987" y="259334"/>
                </a:lnTo>
                <a:lnTo>
                  <a:pt x="132689" y="194945"/>
                </a:lnTo>
                <a:lnTo>
                  <a:pt x="117716" y="138430"/>
                </a:lnTo>
                <a:lnTo>
                  <a:pt x="93853" y="90170"/>
                </a:lnTo>
                <a:lnTo>
                  <a:pt x="62268" y="52705"/>
                </a:lnTo>
                <a:lnTo>
                  <a:pt x="30899" y="24384"/>
                </a:lnTo>
                <a:lnTo>
                  <a:pt x="8864" y="6223"/>
                </a:lnTo>
                <a:lnTo>
                  <a:pt x="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5541" y="1160272"/>
            <a:ext cx="138049" cy="110998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49121" y="717804"/>
            <a:ext cx="90792" cy="96774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0" y="1406525"/>
            <a:ext cx="571500" cy="1031875"/>
          </a:xfrm>
          <a:custGeom>
            <a:avLst/>
            <a:gdLst/>
            <a:ahLst/>
            <a:cxnLst/>
            <a:rect l="l" t="t" r="r" b="b"/>
            <a:pathLst>
              <a:path w="571500" h="1031875">
                <a:moveTo>
                  <a:pt x="419100" y="0"/>
                </a:moveTo>
                <a:lnTo>
                  <a:pt x="427037" y="14224"/>
                </a:lnTo>
                <a:lnTo>
                  <a:pt x="439737" y="34925"/>
                </a:lnTo>
                <a:lnTo>
                  <a:pt x="454025" y="61849"/>
                </a:lnTo>
                <a:lnTo>
                  <a:pt x="490537" y="131699"/>
                </a:lnTo>
                <a:lnTo>
                  <a:pt x="506412" y="171450"/>
                </a:lnTo>
                <a:lnTo>
                  <a:pt x="522287" y="215900"/>
                </a:lnTo>
                <a:lnTo>
                  <a:pt x="528637" y="258699"/>
                </a:lnTo>
                <a:lnTo>
                  <a:pt x="533400" y="306324"/>
                </a:lnTo>
                <a:lnTo>
                  <a:pt x="527050" y="353949"/>
                </a:lnTo>
                <a:lnTo>
                  <a:pt x="512762" y="404749"/>
                </a:lnTo>
                <a:lnTo>
                  <a:pt x="492125" y="452374"/>
                </a:lnTo>
                <a:lnTo>
                  <a:pt x="455612" y="499999"/>
                </a:lnTo>
                <a:lnTo>
                  <a:pt x="407987" y="544449"/>
                </a:lnTo>
                <a:lnTo>
                  <a:pt x="346075" y="587375"/>
                </a:lnTo>
                <a:lnTo>
                  <a:pt x="265112" y="628650"/>
                </a:lnTo>
                <a:lnTo>
                  <a:pt x="176212" y="674624"/>
                </a:lnTo>
                <a:lnTo>
                  <a:pt x="109537" y="725424"/>
                </a:lnTo>
                <a:lnTo>
                  <a:pt x="55562" y="777875"/>
                </a:lnTo>
                <a:lnTo>
                  <a:pt x="19050" y="835025"/>
                </a:lnTo>
                <a:lnTo>
                  <a:pt x="0" y="877824"/>
                </a:lnTo>
                <a:lnTo>
                  <a:pt x="0" y="1031875"/>
                </a:lnTo>
                <a:lnTo>
                  <a:pt x="9525" y="996950"/>
                </a:lnTo>
                <a:lnTo>
                  <a:pt x="30162" y="942975"/>
                </a:lnTo>
                <a:lnTo>
                  <a:pt x="68262" y="874649"/>
                </a:lnTo>
                <a:lnTo>
                  <a:pt x="120650" y="798449"/>
                </a:lnTo>
                <a:lnTo>
                  <a:pt x="198437" y="720725"/>
                </a:lnTo>
                <a:lnTo>
                  <a:pt x="301625" y="647700"/>
                </a:lnTo>
                <a:lnTo>
                  <a:pt x="436562" y="579374"/>
                </a:lnTo>
                <a:lnTo>
                  <a:pt x="488950" y="542925"/>
                </a:lnTo>
                <a:lnTo>
                  <a:pt x="531812" y="484124"/>
                </a:lnTo>
                <a:lnTo>
                  <a:pt x="558800" y="404749"/>
                </a:lnTo>
                <a:lnTo>
                  <a:pt x="571500" y="319024"/>
                </a:lnTo>
                <a:lnTo>
                  <a:pt x="565150" y="228600"/>
                </a:lnTo>
                <a:lnTo>
                  <a:pt x="541337" y="139700"/>
                </a:lnTo>
                <a:lnTo>
                  <a:pt x="493712" y="61849"/>
                </a:lnTo>
                <a:lnTo>
                  <a:pt x="41910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293749" y="0"/>
            <a:ext cx="174625" cy="219075"/>
          </a:xfrm>
          <a:custGeom>
            <a:avLst/>
            <a:gdLst/>
            <a:ahLst/>
            <a:cxnLst/>
            <a:rect l="l" t="t" r="r" b="b"/>
            <a:pathLst>
              <a:path w="174625" h="219075">
                <a:moveTo>
                  <a:pt x="56641" y="0"/>
                </a:moveTo>
                <a:lnTo>
                  <a:pt x="0" y="218948"/>
                </a:lnTo>
                <a:lnTo>
                  <a:pt x="174116" y="52450"/>
                </a:lnTo>
                <a:lnTo>
                  <a:pt x="56641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55016" y="83057"/>
            <a:ext cx="1188085" cy="1210945"/>
          </a:xfrm>
          <a:custGeom>
            <a:avLst/>
            <a:gdLst/>
            <a:ahLst/>
            <a:cxnLst/>
            <a:rect l="l" t="t" r="r" b="b"/>
            <a:pathLst>
              <a:path w="1188085" h="1210945">
                <a:moveTo>
                  <a:pt x="396328" y="0"/>
                </a:moveTo>
                <a:lnTo>
                  <a:pt x="313855" y="12065"/>
                </a:lnTo>
                <a:lnTo>
                  <a:pt x="244551" y="36068"/>
                </a:lnTo>
                <a:lnTo>
                  <a:pt x="180746" y="68325"/>
                </a:lnTo>
                <a:lnTo>
                  <a:pt x="131546" y="109600"/>
                </a:lnTo>
                <a:lnTo>
                  <a:pt x="88836" y="152273"/>
                </a:lnTo>
                <a:lnTo>
                  <a:pt x="55714" y="199771"/>
                </a:lnTo>
                <a:lnTo>
                  <a:pt x="32448" y="246634"/>
                </a:lnTo>
                <a:lnTo>
                  <a:pt x="13271" y="290068"/>
                </a:lnTo>
                <a:lnTo>
                  <a:pt x="6146" y="328422"/>
                </a:lnTo>
                <a:lnTo>
                  <a:pt x="0" y="360045"/>
                </a:lnTo>
                <a:lnTo>
                  <a:pt x="4241" y="380492"/>
                </a:lnTo>
                <a:lnTo>
                  <a:pt x="14287" y="389128"/>
                </a:lnTo>
                <a:lnTo>
                  <a:pt x="49796" y="346456"/>
                </a:lnTo>
                <a:lnTo>
                  <a:pt x="84112" y="301498"/>
                </a:lnTo>
                <a:lnTo>
                  <a:pt x="121526" y="259715"/>
                </a:lnTo>
                <a:lnTo>
                  <a:pt x="160870" y="219075"/>
                </a:lnTo>
                <a:lnTo>
                  <a:pt x="202133" y="179324"/>
                </a:lnTo>
                <a:lnTo>
                  <a:pt x="246964" y="146812"/>
                </a:lnTo>
                <a:lnTo>
                  <a:pt x="295363" y="121539"/>
                </a:lnTo>
                <a:lnTo>
                  <a:pt x="346875" y="99695"/>
                </a:lnTo>
                <a:lnTo>
                  <a:pt x="401243" y="86487"/>
                </a:lnTo>
                <a:lnTo>
                  <a:pt x="461556" y="85344"/>
                </a:lnTo>
                <a:lnTo>
                  <a:pt x="524713" y="92964"/>
                </a:lnTo>
                <a:lnTo>
                  <a:pt x="593826" y="112649"/>
                </a:lnTo>
                <a:lnTo>
                  <a:pt x="670090" y="146939"/>
                </a:lnTo>
                <a:lnTo>
                  <a:pt x="751585" y="194691"/>
                </a:lnTo>
                <a:lnTo>
                  <a:pt x="842137" y="257937"/>
                </a:lnTo>
                <a:lnTo>
                  <a:pt x="936459" y="337566"/>
                </a:lnTo>
                <a:lnTo>
                  <a:pt x="991704" y="399669"/>
                </a:lnTo>
                <a:lnTo>
                  <a:pt x="1027696" y="466852"/>
                </a:lnTo>
                <a:lnTo>
                  <a:pt x="1046365" y="540004"/>
                </a:lnTo>
                <a:lnTo>
                  <a:pt x="1050620" y="613283"/>
                </a:lnTo>
                <a:lnTo>
                  <a:pt x="1040917" y="690626"/>
                </a:lnTo>
                <a:lnTo>
                  <a:pt x="1016330" y="764286"/>
                </a:lnTo>
                <a:lnTo>
                  <a:pt x="981887" y="838454"/>
                </a:lnTo>
                <a:lnTo>
                  <a:pt x="940511" y="907288"/>
                </a:lnTo>
                <a:lnTo>
                  <a:pt x="888809" y="972947"/>
                </a:lnTo>
                <a:lnTo>
                  <a:pt x="831608" y="1030351"/>
                </a:lnTo>
                <a:lnTo>
                  <a:pt x="771575" y="1079119"/>
                </a:lnTo>
                <a:lnTo>
                  <a:pt x="706767" y="1118108"/>
                </a:lnTo>
                <a:lnTo>
                  <a:pt x="639851" y="1146937"/>
                </a:lnTo>
                <a:lnTo>
                  <a:pt x="575640" y="1160653"/>
                </a:lnTo>
                <a:lnTo>
                  <a:pt x="509574" y="1158875"/>
                </a:lnTo>
                <a:lnTo>
                  <a:pt x="448856" y="1141603"/>
                </a:lnTo>
                <a:lnTo>
                  <a:pt x="560374" y="1191387"/>
                </a:lnTo>
                <a:lnTo>
                  <a:pt x="665530" y="1210818"/>
                </a:lnTo>
                <a:lnTo>
                  <a:pt x="767905" y="1206881"/>
                </a:lnTo>
                <a:lnTo>
                  <a:pt x="861009" y="1178179"/>
                </a:lnTo>
                <a:lnTo>
                  <a:pt x="946518" y="1131189"/>
                </a:lnTo>
                <a:lnTo>
                  <a:pt x="1023683" y="1067308"/>
                </a:lnTo>
                <a:lnTo>
                  <a:pt x="1086485" y="988949"/>
                </a:lnTo>
                <a:lnTo>
                  <a:pt x="1133525" y="899033"/>
                </a:lnTo>
                <a:lnTo>
                  <a:pt x="1169720" y="802005"/>
                </a:lnTo>
                <a:lnTo>
                  <a:pt x="1187881" y="697865"/>
                </a:lnTo>
                <a:lnTo>
                  <a:pt x="1185214" y="592582"/>
                </a:lnTo>
                <a:lnTo>
                  <a:pt x="1165529" y="487807"/>
                </a:lnTo>
                <a:lnTo>
                  <a:pt x="1121460" y="383794"/>
                </a:lnTo>
                <a:lnTo>
                  <a:pt x="1054900" y="286893"/>
                </a:lnTo>
                <a:lnTo>
                  <a:pt x="964933" y="198374"/>
                </a:lnTo>
                <a:lnTo>
                  <a:pt x="844880" y="122300"/>
                </a:lnTo>
                <a:lnTo>
                  <a:pt x="714908" y="61468"/>
                </a:lnTo>
                <a:lnTo>
                  <a:pt x="597573" y="23241"/>
                </a:lnTo>
                <a:lnTo>
                  <a:pt x="492417" y="3937"/>
                </a:lnTo>
                <a:lnTo>
                  <a:pt x="396328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544319" y="103886"/>
            <a:ext cx="297180" cy="182245"/>
          </a:xfrm>
          <a:custGeom>
            <a:avLst/>
            <a:gdLst/>
            <a:ahLst/>
            <a:cxnLst/>
            <a:rect l="l" t="t" r="r" b="b"/>
            <a:pathLst>
              <a:path w="297180" h="182245">
                <a:moveTo>
                  <a:pt x="250444" y="0"/>
                </a:moveTo>
                <a:lnTo>
                  <a:pt x="0" y="181864"/>
                </a:lnTo>
                <a:lnTo>
                  <a:pt x="297180" y="90932"/>
                </a:lnTo>
                <a:lnTo>
                  <a:pt x="25044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484883" y="489838"/>
            <a:ext cx="309880" cy="93345"/>
          </a:xfrm>
          <a:custGeom>
            <a:avLst/>
            <a:gdLst/>
            <a:ahLst/>
            <a:cxnLst/>
            <a:rect l="l" t="t" r="r" b="b"/>
            <a:pathLst>
              <a:path w="309880" h="93345">
                <a:moveTo>
                  <a:pt x="309879" y="0"/>
                </a:moveTo>
                <a:lnTo>
                  <a:pt x="0" y="13208"/>
                </a:lnTo>
                <a:lnTo>
                  <a:pt x="280034" y="92837"/>
                </a:lnTo>
                <a:lnTo>
                  <a:pt x="30987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8264" y="663003"/>
            <a:ext cx="6427470" cy="719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66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23309" y="2286253"/>
            <a:ext cx="4747895" cy="426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669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254" y="-838200"/>
            <a:ext cx="9984253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0"/>
            <a:ext cx="3962400" cy="668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419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3400" y="488696"/>
            <a:ext cx="8153399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9120" algn="ctr">
              <a:lnSpc>
                <a:spcPts val="4510"/>
              </a:lnSpc>
              <a:spcBef>
                <a:spcPts val="100"/>
              </a:spcBef>
            </a:pPr>
            <a:r>
              <a:rPr lang="ru-RU" sz="4000" i="1" dirty="0" smtClean="0">
                <a:latin typeface="Georgia" panose="02040502050405020303" pitchFamily="18" charset="0"/>
                <a:cs typeface="Cambria"/>
              </a:rPr>
              <a:t>Цель внедрения платных образовательных услуг</a:t>
            </a:r>
            <a:endParaRPr sz="4000" i="1" dirty="0">
              <a:latin typeface="Georgia" panose="02040502050405020303" pitchFamily="18" charset="0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800" y="1856803"/>
            <a:ext cx="8534400" cy="3993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941705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3600" b="1" i="1" spc="-415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3600" b="1" i="1" spc="-470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3600" b="1" i="1" spc="-425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3600" b="1" i="1" spc="-575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600" b="1" i="1" spc="-525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итие</a:t>
            </a:r>
            <a:r>
              <a:rPr sz="3600" b="1" i="1" spc="-6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spc="-65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 b="1" i="1" spc="-38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600" b="1" i="1" spc="-39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3600" b="1" i="1" spc="-48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3600" b="1" i="1" spc="-509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600" b="1" i="1" spc="-47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600" b="1" i="1" spc="-415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600" b="1" i="1" spc="-48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3600" b="1" i="1" spc="-375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3600" b="1" i="1" spc="-42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3600" b="1" i="1" spc="-434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sz="3600" b="1" i="1" spc="-47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3600" b="1" i="1" spc="-565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3600" b="1" i="1" spc="-204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spc="-204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spc="-75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spc="-75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sz="3600" b="1" i="1" spc="-385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3600" b="1" i="1" spc="-434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600" b="1" i="1" spc="-355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3600" b="1" i="1" spc="-445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</a:t>
            </a:r>
            <a:r>
              <a:rPr sz="3600" b="1" i="1" spc="-35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3600" b="1" i="1" spc="-83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3600" b="1" i="1" spc="-49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600" b="1" i="1" spc="-16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3600" b="1" i="1" spc="-16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spc="-160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spc="-160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spc="-46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креативности,</a:t>
            </a:r>
            <a:r>
              <a:rPr sz="3600" b="1" i="1" spc="-459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spc="-459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 b="1" i="1" spc="-47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</a:t>
            </a:r>
            <a:r>
              <a:rPr sz="3600" b="1" i="1" spc="-47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600" b="1" i="1" spc="-46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spc="-69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3600" b="1" i="1" spc="-37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600" b="1" i="1" spc="-42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3600" b="1" i="1" spc="-47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sz="3600" b="1" i="1" spc="-39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600" b="1" i="1" spc="-42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sz="3600" b="1" i="1" spc="-6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spc="-35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3600" b="1" i="1" spc="-434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600" b="1" i="1" spc="-57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600" b="1" i="1" spc="-5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600" b="1" i="1" spc="-42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3600" b="1" i="1" spc="-56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шенство</a:t>
            </a:r>
            <a:r>
              <a:rPr sz="3600" b="1" i="1" spc="-49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600" b="1" i="1" spc="-47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3600" b="1" i="1" spc="-38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sz="3600" b="1" i="1" spc="-6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spc="-484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3600" b="1" i="1" spc="-5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600" b="1" i="1" spc="-78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3600" b="1" i="1" spc="-5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600" b="1" i="1" spc="-23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 </a:t>
            </a:r>
            <a:r>
              <a:rPr sz="3600" b="1" i="1" spc="-465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sz="3600" b="1" i="1" spc="-459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spc="-459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spc="-495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sz="3600" b="1" i="1" spc="-490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spc="-490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spc="-495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</a:t>
            </a:r>
            <a:r>
              <a:rPr sz="3600" b="1" i="1" spc="-495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spc="-490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spc="-434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600" b="1" i="1" spc="-42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3600" b="1" i="1" spc="-40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3600" b="1" i="1" spc="-47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3600" b="1" i="1" spc="-405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3600" b="1" i="1" spc="-395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600" b="1" i="1" spc="-43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</a:t>
            </a:r>
            <a:r>
              <a:rPr sz="3600" b="1" i="1" spc="-44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600" b="1" i="1" spc="-40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600" b="1" i="1" spc="-55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spc="-434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кружковой </a:t>
            </a:r>
            <a:r>
              <a:rPr lang="ru-RU" sz="3600" b="1" i="1" spc="-55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spc="-42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3600" b="1" i="1" spc="-47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3600" b="1" i="1" spc="-455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3600" b="1" i="1" spc="-434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600" b="1" i="1" spc="-78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3600" b="1" i="1" spc="-580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marR="5080" indent="-34290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3600" b="1" i="1" spc="-57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600" b="1" i="1" spc="-35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3600" b="1" i="1" spc="-50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600" b="1" i="1" spc="-35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3600" b="1" i="1" spc="-76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3600" b="1" i="1" spc="-47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600" b="1" i="1" spc="-45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3600" b="1" i="1" spc="-434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600" b="1" i="1" spc="-409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3600" b="1" i="1" spc="-40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3600" b="1" i="1" spc="-50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600" b="1" i="1" spc="-509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600" b="1" i="1" spc="-7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spc="-30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3600" b="1" i="1" spc="-48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3600" b="1" i="1" spc="-434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600" b="1" i="1" spc="-57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</a:t>
            </a:r>
            <a:r>
              <a:rPr sz="3600" b="1" i="1" spc="-49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600" b="1" i="1" spc="-67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sz="3600" b="1" i="1" spc="-49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600" b="1" i="1" spc="-45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рение</a:t>
            </a:r>
            <a:r>
              <a:rPr sz="3600" b="1" i="1" spc="-6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spc="-434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600" b="1" i="1" spc="-45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3600" b="1" i="1" spc="-41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3600" b="1" i="1" spc="-47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3600" b="1" i="1" spc="-49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</a:t>
            </a:r>
            <a:r>
              <a:rPr sz="3600" b="1" i="1" spc="-49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3600" b="1" i="1" spc="-51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тельн</a:t>
            </a:r>
            <a:r>
              <a:rPr sz="3600" b="1" i="1" spc="-64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3600" b="1" i="1" spc="-13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 </a:t>
            </a:r>
            <a:r>
              <a:rPr sz="3600" b="1" i="1" spc="-38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3600" b="1" i="1" spc="-434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600" b="1" i="1" spc="-78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3600" b="1" i="1" spc="-42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3600" b="1" i="1" spc="-5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600" b="1" i="1" spc="-45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бн</a:t>
            </a:r>
            <a:r>
              <a:rPr sz="3600" b="1" i="1" spc="-42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600" b="1" i="1" spc="-39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3600" b="1" i="1" spc="-77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3600" b="1" i="1" spc="-5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600" b="1" i="1" spc="-4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3600" b="1" i="1" spc="-55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spc="-40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3600" b="1" i="1" spc="-42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3600" b="1" i="1" spc="-47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3600" b="1" i="1" spc="-1360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3600" b="1" i="1" spc="-484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sz="3600" b="1" i="1" spc="-409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875" y="1632013"/>
            <a:ext cx="8307705" cy="624205"/>
          </a:xfrm>
          <a:prstGeom prst="rect">
            <a:avLst/>
          </a:prstGeom>
          <a:solidFill>
            <a:srgbClr val="ECF9D2"/>
          </a:solidFill>
          <a:ln w="9525">
            <a:solidFill>
              <a:srgbClr val="006699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306705" algn="ctr">
              <a:lnSpc>
                <a:spcPct val="100000"/>
              </a:lnSpc>
              <a:spcBef>
                <a:spcPts val="405"/>
              </a:spcBef>
            </a:pPr>
            <a:r>
              <a:rPr sz="1800" b="1" dirty="0">
                <a:solidFill>
                  <a:srgbClr val="006699"/>
                </a:solidFill>
                <a:latin typeface="Verdana"/>
                <a:cs typeface="Verdana"/>
              </a:rPr>
              <a:t>организация</a:t>
            </a:r>
            <a:r>
              <a:rPr sz="1800" b="1" spc="-2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6699"/>
                </a:solidFill>
                <a:latin typeface="Verdana"/>
                <a:cs typeface="Verdana"/>
              </a:rPr>
              <a:t>дополнительных</a:t>
            </a:r>
            <a:r>
              <a:rPr sz="1800" b="1" spc="-1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6699"/>
                </a:solidFill>
                <a:latin typeface="Verdana"/>
                <a:cs typeface="Verdana"/>
              </a:rPr>
              <a:t>платных</a:t>
            </a:r>
            <a:endParaRPr sz="1800" dirty="0">
              <a:latin typeface="Verdana"/>
              <a:cs typeface="Verdana"/>
            </a:endParaRPr>
          </a:p>
          <a:p>
            <a:pPr marL="228600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006699"/>
                </a:solidFill>
                <a:latin typeface="Verdana"/>
                <a:cs typeface="Verdana"/>
              </a:rPr>
              <a:t>образовательных</a:t>
            </a:r>
            <a:r>
              <a:rPr sz="1800" b="1" spc="-2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6699"/>
                </a:solidFill>
                <a:latin typeface="Verdana"/>
                <a:cs typeface="Verdana"/>
              </a:rPr>
              <a:t>услуг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8850" y="3125851"/>
            <a:ext cx="2408555" cy="1341755"/>
          </a:xfrm>
          <a:prstGeom prst="rect">
            <a:avLst/>
          </a:prstGeom>
          <a:solidFill>
            <a:srgbClr val="ECF9D2"/>
          </a:solidFill>
          <a:ln w="9525">
            <a:solidFill>
              <a:srgbClr val="006699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R="65405" algn="ctr">
              <a:lnSpc>
                <a:spcPct val="100000"/>
              </a:lnSpc>
              <a:spcBef>
                <a:spcPts val="950"/>
              </a:spcBef>
            </a:pPr>
            <a:r>
              <a:rPr sz="1800" dirty="0">
                <a:solidFill>
                  <a:srgbClr val="006699"/>
                </a:solidFill>
                <a:latin typeface="Verdana"/>
                <a:cs typeface="Verdana"/>
              </a:rPr>
              <a:t>Составление</a:t>
            </a:r>
            <a:endParaRPr sz="1800">
              <a:latin typeface="Verdana"/>
              <a:cs typeface="Verdana"/>
            </a:endParaRPr>
          </a:p>
          <a:p>
            <a:pPr marR="67310" algn="ctr">
              <a:lnSpc>
                <a:spcPct val="100000"/>
              </a:lnSpc>
            </a:pPr>
            <a:r>
              <a:rPr sz="1800" dirty="0">
                <a:solidFill>
                  <a:srgbClr val="006699"/>
                </a:solidFill>
                <a:latin typeface="Verdana"/>
                <a:cs typeface="Verdana"/>
              </a:rPr>
              <a:t>сметы</a:t>
            </a:r>
            <a:endParaRPr sz="1800">
              <a:latin typeface="Verdana"/>
              <a:cs typeface="Verdana"/>
            </a:endParaRPr>
          </a:p>
          <a:p>
            <a:pPr marL="605155">
              <a:lnSpc>
                <a:spcPct val="100000"/>
              </a:lnSpc>
            </a:pPr>
            <a:r>
              <a:rPr sz="1800" dirty="0">
                <a:solidFill>
                  <a:srgbClr val="006699"/>
                </a:solidFill>
                <a:latin typeface="Verdana"/>
                <a:cs typeface="Verdana"/>
              </a:rPr>
              <a:t>доходов</a:t>
            </a:r>
            <a:r>
              <a:rPr sz="1800" spc="-10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6699"/>
                </a:solidFill>
                <a:latin typeface="Verdana"/>
                <a:cs typeface="Verdana"/>
              </a:rPr>
              <a:t>и</a:t>
            </a:r>
            <a:endParaRPr sz="1800">
              <a:latin typeface="Verdana"/>
              <a:cs typeface="Verdana"/>
            </a:endParaRPr>
          </a:p>
          <a:p>
            <a:pPr marL="69659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6699"/>
                </a:solidFill>
                <a:latin typeface="Verdana"/>
                <a:cs typeface="Verdana"/>
              </a:rPr>
              <a:t>расходов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0" y="3155950"/>
            <a:ext cx="2346325" cy="1310005"/>
          </a:xfrm>
          <a:prstGeom prst="rect">
            <a:avLst/>
          </a:prstGeom>
          <a:solidFill>
            <a:srgbClr val="ECF9D2"/>
          </a:solidFill>
          <a:ln w="9525">
            <a:solidFill>
              <a:srgbClr val="006699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668020" marR="661035" indent="7366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6699"/>
                </a:solidFill>
                <a:latin typeface="Verdana"/>
                <a:cs typeface="Verdana"/>
              </a:rPr>
              <a:t>Расчет </a:t>
            </a:r>
            <a:r>
              <a:rPr sz="180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006699"/>
                </a:solidFill>
                <a:latin typeface="Verdana"/>
                <a:cs typeface="Verdana"/>
              </a:rPr>
              <a:t>т</a:t>
            </a:r>
            <a:r>
              <a:rPr sz="1800" dirty="0">
                <a:solidFill>
                  <a:srgbClr val="006699"/>
                </a:solidFill>
                <a:latin typeface="Verdana"/>
                <a:cs typeface="Verdana"/>
              </a:rPr>
              <a:t>ари</a:t>
            </a:r>
            <a:r>
              <a:rPr sz="1800" spc="5" dirty="0">
                <a:solidFill>
                  <a:srgbClr val="006699"/>
                </a:solidFill>
                <a:latin typeface="Verdana"/>
                <a:cs typeface="Verdana"/>
              </a:rPr>
              <a:t>фо</a:t>
            </a:r>
            <a:r>
              <a:rPr sz="1800" dirty="0">
                <a:solidFill>
                  <a:srgbClr val="006699"/>
                </a:solidFill>
                <a:latin typeface="Verdana"/>
                <a:cs typeface="Verdana"/>
              </a:rPr>
              <a:t>в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9701" y="4664075"/>
            <a:ext cx="2164080" cy="1250950"/>
          </a:xfrm>
          <a:prstGeom prst="rect">
            <a:avLst/>
          </a:prstGeom>
          <a:solidFill>
            <a:srgbClr val="ECF9D2"/>
          </a:solidFill>
          <a:ln w="9525">
            <a:solidFill>
              <a:srgbClr val="006699"/>
            </a:solidFill>
          </a:ln>
        </p:spPr>
        <p:txBody>
          <a:bodyPr vert="horz" wrap="square" lIns="0" tIns="213360" rIns="0" bIns="0" rtlCol="0">
            <a:spAutoFit/>
          </a:bodyPr>
          <a:lstStyle/>
          <a:p>
            <a:pPr marL="432434" marR="393065" indent="-117475">
              <a:lnSpc>
                <a:spcPct val="100000"/>
              </a:lnSpc>
              <a:spcBef>
                <a:spcPts val="1680"/>
              </a:spcBef>
            </a:pPr>
            <a:r>
              <a:rPr sz="1800" spc="-10" dirty="0">
                <a:solidFill>
                  <a:srgbClr val="006699"/>
                </a:solidFill>
                <a:latin typeface="Verdana"/>
                <a:cs typeface="Verdana"/>
              </a:rPr>
              <a:t>З</a:t>
            </a:r>
            <a:r>
              <a:rPr sz="1800" dirty="0">
                <a:solidFill>
                  <a:srgbClr val="006699"/>
                </a:solidFill>
                <a:latin typeface="Verdana"/>
                <a:cs typeface="Verdana"/>
              </a:rPr>
              <a:t>а</a:t>
            </a:r>
            <a:r>
              <a:rPr sz="1800" spc="-10" dirty="0">
                <a:solidFill>
                  <a:srgbClr val="006699"/>
                </a:solidFill>
                <a:latin typeface="Verdana"/>
                <a:cs typeface="Verdana"/>
              </a:rPr>
              <a:t>к</a:t>
            </a:r>
            <a:r>
              <a:rPr sz="1800" dirty="0">
                <a:solidFill>
                  <a:srgbClr val="006699"/>
                </a:solidFill>
                <a:latin typeface="Verdana"/>
                <a:cs typeface="Verdana"/>
              </a:rPr>
              <a:t>л</a:t>
            </a:r>
            <a:r>
              <a:rPr sz="1800" spc="-10" dirty="0">
                <a:solidFill>
                  <a:srgbClr val="006699"/>
                </a:solidFill>
                <a:latin typeface="Verdana"/>
                <a:cs typeface="Verdana"/>
              </a:rPr>
              <a:t>юч</a:t>
            </a:r>
            <a:r>
              <a:rPr sz="1800" spc="5" dirty="0">
                <a:solidFill>
                  <a:srgbClr val="006699"/>
                </a:solidFill>
                <a:latin typeface="Verdana"/>
                <a:cs typeface="Verdana"/>
              </a:rPr>
              <a:t>е</a:t>
            </a:r>
            <a:r>
              <a:rPr sz="1800" spc="-10" dirty="0">
                <a:solidFill>
                  <a:srgbClr val="006699"/>
                </a:solidFill>
                <a:latin typeface="Verdana"/>
                <a:cs typeface="Verdana"/>
              </a:rPr>
              <a:t>н</a:t>
            </a:r>
            <a:r>
              <a:rPr sz="1800" spc="5" dirty="0">
                <a:solidFill>
                  <a:srgbClr val="006699"/>
                </a:solidFill>
                <a:latin typeface="Verdana"/>
                <a:cs typeface="Verdana"/>
              </a:rPr>
              <a:t>и</a:t>
            </a:r>
            <a:r>
              <a:rPr sz="1800" dirty="0">
                <a:solidFill>
                  <a:srgbClr val="006699"/>
                </a:solidFill>
                <a:latin typeface="Verdana"/>
                <a:cs typeface="Verdana"/>
              </a:rPr>
              <a:t>е  </a:t>
            </a:r>
            <a:r>
              <a:rPr sz="1800" spc="-5" dirty="0">
                <a:solidFill>
                  <a:srgbClr val="006699"/>
                </a:solidFill>
                <a:latin typeface="Verdana"/>
                <a:cs typeface="Verdana"/>
              </a:rPr>
              <a:t>трудовых </a:t>
            </a:r>
            <a:r>
              <a:rPr sz="1800" dirty="0">
                <a:solidFill>
                  <a:srgbClr val="006699"/>
                </a:solidFill>
                <a:latin typeface="Verdana"/>
                <a:cs typeface="Verdana"/>
              </a:rPr>
              <a:t> договоров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73675" y="4692650"/>
            <a:ext cx="2133600" cy="1221105"/>
          </a:xfrm>
          <a:custGeom>
            <a:avLst/>
            <a:gdLst/>
            <a:ahLst/>
            <a:cxnLst/>
            <a:rect l="l" t="t" r="r" b="b"/>
            <a:pathLst>
              <a:path w="2133600" h="1221104">
                <a:moveTo>
                  <a:pt x="2133600" y="0"/>
                </a:moveTo>
                <a:lnTo>
                  <a:pt x="0" y="0"/>
                </a:lnTo>
                <a:lnTo>
                  <a:pt x="0" y="1220787"/>
                </a:lnTo>
                <a:lnTo>
                  <a:pt x="2133600" y="1220787"/>
                </a:lnTo>
                <a:lnTo>
                  <a:pt x="213360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3675" y="4692650"/>
            <a:ext cx="2133600" cy="1221105"/>
          </a:xfrm>
          <a:prstGeom prst="rect">
            <a:avLst/>
          </a:prstGeom>
          <a:ln w="9525">
            <a:solidFill>
              <a:srgbClr val="006699"/>
            </a:solidFill>
          </a:ln>
        </p:spPr>
        <p:txBody>
          <a:bodyPr vert="horz" wrap="square" lIns="0" tIns="198120" rIns="0" bIns="0" rtlCol="0">
            <a:spAutoFit/>
          </a:bodyPr>
          <a:lstStyle/>
          <a:p>
            <a:pPr marL="301625">
              <a:lnSpc>
                <a:spcPct val="100000"/>
              </a:lnSpc>
              <a:spcBef>
                <a:spcPts val="1560"/>
              </a:spcBef>
            </a:pPr>
            <a:r>
              <a:rPr sz="1800" spc="-5" dirty="0">
                <a:solidFill>
                  <a:srgbClr val="006699"/>
                </a:solidFill>
                <a:latin typeface="Verdana"/>
                <a:cs typeface="Verdana"/>
              </a:rPr>
              <a:t>Заключение</a:t>
            </a:r>
            <a:endParaRPr sz="1800">
              <a:latin typeface="Verdana"/>
              <a:cs typeface="Verdana"/>
            </a:endParaRPr>
          </a:p>
          <a:p>
            <a:pPr marL="418465">
              <a:lnSpc>
                <a:spcPct val="100000"/>
              </a:lnSpc>
            </a:pPr>
            <a:r>
              <a:rPr sz="1800" dirty="0">
                <a:solidFill>
                  <a:srgbClr val="006699"/>
                </a:solidFill>
                <a:latin typeface="Verdana"/>
                <a:cs typeface="Verdana"/>
              </a:rPr>
              <a:t>договоров</a:t>
            </a:r>
            <a:endParaRPr sz="1800">
              <a:latin typeface="Verdana"/>
              <a:cs typeface="Verdana"/>
            </a:endParaRPr>
          </a:p>
          <a:p>
            <a:pPr marL="260985">
              <a:lnSpc>
                <a:spcPct val="100000"/>
              </a:lnSpc>
            </a:pPr>
            <a:r>
              <a:rPr sz="1800" dirty="0">
                <a:solidFill>
                  <a:srgbClr val="006699"/>
                </a:solidFill>
                <a:latin typeface="Verdana"/>
                <a:cs typeface="Verdana"/>
              </a:rPr>
              <a:t>с</a:t>
            </a:r>
            <a:r>
              <a:rPr sz="1800" spc="-4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6699"/>
                </a:solidFill>
                <a:latin typeface="Verdana"/>
                <a:cs typeface="Verdana"/>
              </a:rPr>
              <a:t>родителями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64126" y="2270125"/>
            <a:ext cx="76200" cy="274955"/>
          </a:xfrm>
          <a:custGeom>
            <a:avLst/>
            <a:gdLst/>
            <a:ahLst/>
            <a:cxnLst/>
            <a:rect l="l" t="t" r="r" b="b"/>
            <a:pathLst>
              <a:path w="76200" h="274955">
                <a:moveTo>
                  <a:pt x="33274" y="198374"/>
                </a:moveTo>
                <a:lnTo>
                  <a:pt x="0" y="198374"/>
                </a:lnTo>
                <a:lnTo>
                  <a:pt x="38100" y="274574"/>
                </a:lnTo>
                <a:lnTo>
                  <a:pt x="69850" y="211074"/>
                </a:lnTo>
                <a:lnTo>
                  <a:pt x="33274" y="211074"/>
                </a:lnTo>
                <a:lnTo>
                  <a:pt x="33274" y="198374"/>
                </a:lnTo>
                <a:close/>
              </a:path>
              <a:path w="76200" h="274955">
                <a:moveTo>
                  <a:pt x="42799" y="0"/>
                </a:moveTo>
                <a:lnTo>
                  <a:pt x="33274" y="0"/>
                </a:lnTo>
                <a:lnTo>
                  <a:pt x="33274" y="211074"/>
                </a:lnTo>
                <a:lnTo>
                  <a:pt x="42799" y="211074"/>
                </a:lnTo>
                <a:lnTo>
                  <a:pt x="42799" y="0"/>
                </a:lnTo>
                <a:close/>
              </a:path>
              <a:path w="76200" h="274955">
                <a:moveTo>
                  <a:pt x="76200" y="198374"/>
                </a:moveTo>
                <a:lnTo>
                  <a:pt x="42799" y="198374"/>
                </a:lnTo>
                <a:lnTo>
                  <a:pt x="42799" y="211074"/>
                </a:lnTo>
                <a:lnTo>
                  <a:pt x="69850" y="211074"/>
                </a:lnTo>
                <a:lnTo>
                  <a:pt x="76200" y="198374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79701" y="2252726"/>
            <a:ext cx="735330" cy="825500"/>
          </a:xfrm>
          <a:custGeom>
            <a:avLst/>
            <a:gdLst/>
            <a:ahLst/>
            <a:cxnLst/>
            <a:rect l="l" t="t" r="r" b="b"/>
            <a:pathLst>
              <a:path w="735330" h="825500">
                <a:moveTo>
                  <a:pt x="22098" y="743203"/>
                </a:moveTo>
                <a:lnTo>
                  <a:pt x="0" y="825373"/>
                </a:lnTo>
                <a:lnTo>
                  <a:pt x="78993" y="793876"/>
                </a:lnTo>
                <a:lnTo>
                  <a:pt x="64734" y="781176"/>
                </a:lnTo>
                <a:lnTo>
                  <a:pt x="45719" y="781176"/>
                </a:lnTo>
                <a:lnTo>
                  <a:pt x="38607" y="774826"/>
                </a:lnTo>
                <a:lnTo>
                  <a:pt x="47007" y="765389"/>
                </a:lnTo>
                <a:lnTo>
                  <a:pt x="22098" y="743203"/>
                </a:lnTo>
                <a:close/>
              </a:path>
              <a:path w="735330" h="825500">
                <a:moveTo>
                  <a:pt x="47007" y="765389"/>
                </a:moveTo>
                <a:lnTo>
                  <a:pt x="38607" y="774826"/>
                </a:lnTo>
                <a:lnTo>
                  <a:pt x="45719" y="781176"/>
                </a:lnTo>
                <a:lnTo>
                  <a:pt x="54126" y="771729"/>
                </a:lnTo>
                <a:lnTo>
                  <a:pt x="47007" y="765389"/>
                </a:lnTo>
                <a:close/>
              </a:path>
              <a:path w="735330" h="825500">
                <a:moveTo>
                  <a:pt x="54126" y="771729"/>
                </a:moveTo>
                <a:lnTo>
                  <a:pt x="45719" y="781176"/>
                </a:lnTo>
                <a:lnTo>
                  <a:pt x="64734" y="781176"/>
                </a:lnTo>
                <a:lnTo>
                  <a:pt x="54126" y="771729"/>
                </a:lnTo>
                <a:close/>
              </a:path>
              <a:path w="735330" h="825500">
                <a:moveTo>
                  <a:pt x="728218" y="0"/>
                </a:moveTo>
                <a:lnTo>
                  <a:pt x="47007" y="765389"/>
                </a:lnTo>
                <a:lnTo>
                  <a:pt x="54126" y="771729"/>
                </a:lnTo>
                <a:lnTo>
                  <a:pt x="735330" y="6223"/>
                </a:lnTo>
                <a:lnTo>
                  <a:pt x="728218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27723" y="2282570"/>
            <a:ext cx="917575" cy="871855"/>
          </a:xfrm>
          <a:custGeom>
            <a:avLst/>
            <a:gdLst/>
            <a:ahLst/>
            <a:cxnLst/>
            <a:rect l="l" t="t" r="r" b="b"/>
            <a:pathLst>
              <a:path w="917575" h="871855">
                <a:moveTo>
                  <a:pt x="859138" y="822769"/>
                </a:moveTo>
                <a:lnTo>
                  <a:pt x="836168" y="846963"/>
                </a:lnTo>
                <a:lnTo>
                  <a:pt x="917575" y="871727"/>
                </a:lnTo>
                <a:lnTo>
                  <a:pt x="903005" y="831468"/>
                </a:lnTo>
                <a:lnTo>
                  <a:pt x="868299" y="831468"/>
                </a:lnTo>
                <a:lnTo>
                  <a:pt x="859138" y="822769"/>
                </a:lnTo>
                <a:close/>
              </a:path>
              <a:path w="917575" h="871855">
                <a:moveTo>
                  <a:pt x="865692" y="815865"/>
                </a:moveTo>
                <a:lnTo>
                  <a:pt x="859138" y="822769"/>
                </a:lnTo>
                <a:lnTo>
                  <a:pt x="868299" y="831468"/>
                </a:lnTo>
                <a:lnTo>
                  <a:pt x="874902" y="824611"/>
                </a:lnTo>
                <a:lnTo>
                  <a:pt x="865692" y="815865"/>
                </a:lnTo>
                <a:close/>
              </a:path>
              <a:path w="917575" h="871855">
                <a:moveTo>
                  <a:pt x="888619" y="791717"/>
                </a:moveTo>
                <a:lnTo>
                  <a:pt x="865692" y="815865"/>
                </a:lnTo>
                <a:lnTo>
                  <a:pt x="874902" y="824611"/>
                </a:lnTo>
                <a:lnTo>
                  <a:pt x="868299" y="831468"/>
                </a:lnTo>
                <a:lnTo>
                  <a:pt x="903005" y="831468"/>
                </a:lnTo>
                <a:lnTo>
                  <a:pt x="888619" y="791717"/>
                </a:lnTo>
                <a:close/>
              </a:path>
              <a:path w="917575" h="871855">
                <a:moveTo>
                  <a:pt x="6476" y="0"/>
                </a:moveTo>
                <a:lnTo>
                  <a:pt x="0" y="6857"/>
                </a:lnTo>
                <a:lnTo>
                  <a:pt x="859138" y="822769"/>
                </a:lnTo>
                <a:lnTo>
                  <a:pt x="865692" y="815865"/>
                </a:lnTo>
                <a:lnTo>
                  <a:pt x="6476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7438" y="2254885"/>
            <a:ext cx="543560" cy="2439670"/>
          </a:xfrm>
          <a:custGeom>
            <a:avLst/>
            <a:gdLst/>
            <a:ahLst/>
            <a:cxnLst/>
            <a:rect l="l" t="t" r="r" b="b"/>
            <a:pathLst>
              <a:path w="543560" h="2439670">
                <a:moveTo>
                  <a:pt x="0" y="2356866"/>
                </a:moveTo>
                <a:lnTo>
                  <a:pt x="21462" y="2439289"/>
                </a:lnTo>
                <a:lnTo>
                  <a:pt x="70192" y="2378202"/>
                </a:lnTo>
                <a:lnTo>
                  <a:pt x="39242" y="2378202"/>
                </a:lnTo>
                <a:lnTo>
                  <a:pt x="29972" y="2376297"/>
                </a:lnTo>
                <a:lnTo>
                  <a:pt x="32621" y="2363812"/>
                </a:lnTo>
                <a:lnTo>
                  <a:pt x="0" y="2356866"/>
                </a:lnTo>
                <a:close/>
              </a:path>
              <a:path w="543560" h="2439670">
                <a:moveTo>
                  <a:pt x="32621" y="2363812"/>
                </a:moveTo>
                <a:lnTo>
                  <a:pt x="29972" y="2376297"/>
                </a:lnTo>
                <a:lnTo>
                  <a:pt x="39242" y="2378202"/>
                </a:lnTo>
                <a:lnTo>
                  <a:pt x="41878" y="2365783"/>
                </a:lnTo>
                <a:lnTo>
                  <a:pt x="32621" y="2363812"/>
                </a:lnTo>
                <a:close/>
              </a:path>
              <a:path w="543560" h="2439670">
                <a:moveTo>
                  <a:pt x="41878" y="2365783"/>
                </a:moveTo>
                <a:lnTo>
                  <a:pt x="39242" y="2378202"/>
                </a:lnTo>
                <a:lnTo>
                  <a:pt x="70192" y="2378202"/>
                </a:lnTo>
                <a:lnTo>
                  <a:pt x="74549" y="2372741"/>
                </a:lnTo>
                <a:lnTo>
                  <a:pt x="41878" y="2365783"/>
                </a:lnTo>
                <a:close/>
              </a:path>
              <a:path w="543560" h="2439670">
                <a:moveTo>
                  <a:pt x="534288" y="0"/>
                </a:moveTo>
                <a:lnTo>
                  <a:pt x="32621" y="2363812"/>
                </a:lnTo>
                <a:lnTo>
                  <a:pt x="41878" y="2365783"/>
                </a:lnTo>
                <a:lnTo>
                  <a:pt x="543560" y="1904"/>
                </a:lnTo>
                <a:lnTo>
                  <a:pt x="534288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13553" y="2284729"/>
            <a:ext cx="692785" cy="2439670"/>
          </a:xfrm>
          <a:custGeom>
            <a:avLst/>
            <a:gdLst/>
            <a:ahLst/>
            <a:cxnLst/>
            <a:rect l="l" t="t" r="r" b="b"/>
            <a:pathLst>
              <a:path w="692785" h="2439670">
                <a:moveTo>
                  <a:pt x="651302" y="2367445"/>
                </a:moveTo>
                <a:lnTo>
                  <a:pt x="619125" y="2376297"/>
                </a:lnTo>
                <a:lnTo>
                  <a:pt x="676021" y="2439670"/>
                </a:lnTo>
                <a:lnTo>
                  <a:pt x="687864" y="2379726"/>
                </a:lnTo>
                <a:lnTo>
                  <a:pt x="654685" y="2379726"/>
                </a:lnTo>
                <a:lnTo>
                  <a:pt x="651302" y="2367445"/>
                </a:lnTo>
                <a:close/>
              </a:path>
              <a:path w="692785" h="2439670">
                <a:moveTo>
                  <a:pt x="660453" y="2364928"/>
                </a:moveTo>
                <a:lnTo>
                  <a:pt x="651302" y="2367445"/>
                </a:lnTo>
                <a:lnTo>
                  <a:pt x="654685" y="2379726"/>
                </a:lnTo>
                <a:lnTo>
                  <a:pt x="663829" y="2377186"/>
                </a:lnTo>
                <a:lnTo>
                  <a:pt x="660453" y="2364928"/>
                </a:lnTo>
                <a:close/>
              </a:path>
              <a:path w="692785" h="2439670">
                <a:moveTo>
                  <a:pt x="692531" y="2356104"/>
                </a:moveTo>
                <a:lnTo>
                  <a:pt x="660453" y="2364928"/>
                </a:lnTo>
                <a:lnTo>
                  <a:pt x="663829" y="2377186"/>
                </a:lnTo>
                <a:lnTo>
                  <a:pt x="654685" y="2379726"/>
                </a:lnTo>
                <a:lnTo>
                  <a:pt x="687864" y="2379726"/>
                </a:lnTo>
                <a:lnTo>
                  <a:pt x="692531" y="2356104"/>
                </a:lnTo>
                <a:close/>
              </a:path>
              <a:path w="692785" h="2439670">
                <a:moveTo>
                  <a:pt x="9144" y="0"/>
                </a:moveTo>
                <a:lnTo>
                  <a:pt x="0" y="2540"/>
                </a:lnTo>
                <a:lnTo>
                  <a:pt x="651302" y="2367445"/>
                </a:lnTo>
                <a:lnTo>
                  <a:pt x="660453" y="2364928"/>
                </a:lnTo>
                <a:lnTo>
                  <a:pt x="9144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35426" y="2590863"/>
            <a:ext cx="2286000" cy="1221105"/>
          </a:xfrm>
          <a:prstGeom prst="rect">
            <a:avLst/>
          </a:prstGeom>
          <a:solidFill>
            <a:srgbClr val="ECF9D2"/>
          </a:solidFill>
          <a:ln w="9525">
            <a:solidFill>
              <a:srgbClr val="006699"/>
            </a:solidFill>
          </a:ln>
        </p:spPr>
        <p:txBody>
          <a:bodyPr vert="horz" wrap="square" lIns="0" tIns="197485" rIns="0" bIns="0" rtlCol="0">
            <a:spAutoFit/>
          </a:bodyPr>
          <a:lstStyle/>
          <a:p>
            <a:pPr marL="328930" marR="396875" indent="-4445" algn="ctr">
              <a:lnSpc>
                <a:spcPct val="100000"/>
              </a:lnSpc>
              <a:spcBef>
                <a:spcPts val="1555"/>
              </a:spcBef>
            </a:pPr>
            <a:r>
              <a:rPr sz="1800" spc="-5" dirty="0">
                <a:solidFill>
                  <a:srgbClr val="006699"/>
                </a:solidFill>
                <a:latin typeface="Verdana"/>
                <a:cs typeface="Verdana"/>
              </a:rPr>
              <a:t>Создание </a:t>
            </a:r>
            <a:r>
              <a:rPr sz="180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6699"/>
                </a:solidFill>
                <a:latin typeface="Verdana"/>
                <a:cs typeface="Verdana"/>
              </a:rPr>
              <a:t>н</a:t>
            </a:r>
            <a:r>
              <a:rPr sz="1800" spc="5" dirty="0">
                <a:solidFill>
                  <a:srgbClr val="006699"/>
                </a:solidFill>
                <a:latin typeface="Verdana"/>
                <a:cs typeface="Verdana"/>
              </a:rPr>
              <a:t>о</a:t>
            </a:r>
            <a:r>
              <a:rPr sz="1800" spc="-5" dirty="0">
                <a:solidFill>
                  <a:srgbClr val="006699"/>
                </a:solidFill>
                <a:latin typeface="Verdana"/>
                <a:cs typeface="Verdana"/>
              </a:rPr>
              <a:t>р</a:t>
            </a:r>
            <a:r>
              <a:rPr sz="1800" dirty="0">
                <a:solidFill>
                  <a:srgbClr val="006699"/>
                </a:solidFill>
                <a:latin typeface="Verdana"/>
                <a:cs typeface="Verdana"/>
              </a:rPr>
              <a:t>мат</a:t>
            </a:r>
            <a:r>
              <a:rPr sz="1800" spc="5" dirty="0">
                <a:solidFill>
                  <a:srgbClr val="006699"/>
                </a:solidFill>
                <a:latin typeface="Verdana"/>
                <a:cs typeface="Verdana"/>
              </a:rPr>
              <a:t>ив</a:t>
            </a:r>
            <a:r>
              <a:rPr sz="1800" spc="-10" dirty="0">
                <a:solidFill>
                  <a:srgbClr val="006699"/>
                </a:solidFill>
                <a:latin typeface="Verdana"/>
                <a:cs typeface="Verdana"/>
              </a:rPr>
              <a:t>н</a:t>
            </a:r>
            <a:r>
              <a:rPr sz="1800" spc="5" dirty="0">
                <a:solidFill>
                  <a:srgbClr val="006699"/>
                </a:solidFill>
                <a:latin typeface="Verdana"/>
                <a:cs typeface="Verdana"/>
              </a:rPr>
              <a:t>о</a:t>
            </a:r>
            <a:r>
              <a:rPr sz="1800" dirty="0">
                <a:solidFill>
                  <a:srgbClr val="006699"/>
                </a:solidFill>
                <a:latin typeface="Verdana"/>
                <a:cs typeface="Verdana"/>
              </a:rPr>
              <a:t>й  </a:t>
            </a:r>
            <a:r>
              <a:rPr sz="1800" spc="-10" dirty="0">
                <a:solidFill>
                  <a:srgbClr val="006699"/>
                </a:solidFill>
                <a:latin typeface="Verdana"/>
                <a:cs typeface="Verdana"/>
              </a:rPr>
              <a:t>базы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800" y="663003"/>
            <a:ext cx="79248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0"/>
              </a:lnSpc>
              <a:spcBef>
                <a:spcPts val="100"/>
              </a:spcBef>
            </a:pPr>
            <a:r>
              <a:rPr lang="ru-RU" spc="-5" dirty="0" smtClean="0"/>
              <a:t>Муниципальное бюджетное дошкольное образовательное учреждение «Детский сад №9»</a:t>
            </a:r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4769484" y="1499615"/>
            <a:ext cx="345122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6699"/>
                </a:solidFill>
                <a:latin typeface="Verdana"/>
                <a:cs typeface="Verdana"/>
              </a:rPr>
              <a:t>предлагает</a:t>
            </a:r>
            <a:endParaRPr sz="2000" dirty="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dirty="0">
                <a:solidFill>
                  <a:srgbClr val="006699"/>
                </a:solidFill>
                <a:latin typeface="Verdana"/>
                <a:cs typeface="Verdana"/>
              </a:rPr>
              <a:t>дополнительную</a:t>
            </a:r>
            <a:r>
              <a:rPr sz="2000" spc="-13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6699"/>
                </a:solidFill>
                <a:latin typeface="Verdana"/>
                <a:cs typeface="Verdana"/>
              </a:rPr>
              <a:t>платную </a:t>
            </a:r>
            <a:r>
              <a:rPr sz="2000" spc="-69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000" spc="-5" dirty="0" err="1">
                <a:solidFill>
                  <a:srgbClr val="006699"/>
                </a:solidFill>
                <a:latin typeface="Verdana"/>
                <a:cs typeface="Verdana"/>
              </a:rPr>
              <a:t>образовательную</a:t>
            </a:r>
            <a:r>
              <a:rPr sz="2000" spc="-4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000" spc="-10" dirty="0" err="1" smtClean="0">
                <a:solidFill>
                  <a:srgbClr val="006699"/>
                </a:solidFill>
                <a:latin typeface="Verdana"/>
                <a:cs typeface="Verdana"/>
              </a:rPr>
              <a:t>услугу</a:t>
            </a:r>
            <a:r>
              <a:rPr lang="ru-RU" sz="2000" spc="-10" dirty="0" smtClean="0">
                <a:solidFill>
                  <a:srgbClr val="006699"/>
                </a:solidFill>
                <a:latin typeface="Verdana"/>
                <a:cs typeface="Verdana"/>
              </a:rPr>
              <a:t>:</a:t>
            </a:r>
          </a:p>
          <a:p>
            <a:pPr marL="12700" marR="5080" algn="ctr">
              <a:lnSpc>
                <a:spcPct val="100000"/>
              </a:lnSpc>
            </a:pPr>
            <a:r>
              <a:rPr lang="ru-RU" sz="2000" b="1" spc="-10" dirty="0" smtClean="0">
                <a:solidFill>
                  <a:srgbClr val="006699"/>
                </a:solidFill>
                <a:latin typeface="Verdana"/>
                <a:cs typeface="Verdana"/>
              </a:rPr>
              <a:t>«ЗДОРОВЁНОК»</a:t>
            </a:r>
            <a:endParaRPr sz="2000" b="1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4313" y="3328923"/>
            <a:ext cx="4901565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006699"/>
                </a:solidFill>
                <a:latin typeface="Verdana"/>
                <a:cs typeface="Verdana"/>
              </a:rPr>
              <a:t>Инструктор по физической культуре </a:t>
            </a:r>
            <a:r>
              <a:rPr sz="2000" b="1" spc="-45" dirty="0" smtClean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6699"/>
                </a:solidFill>
                <a:latin typeface="Verdana"/>
                <a:cs typeface="Verdana"/>
              </a:rPr>
              <a:t>первой</a:t>
            </a:r>
            <a:endParaRPr sz="20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5" dirty="0">
                <a:solidFill>
                  <a:srgbClr val="006699"/>
                </a:solidFill>
                <a:latin typeface="Verdana"/>
                <a:cs typeface="Verdana"/>
              </a:rPr>
              <a:t>квалификационной </a:t>
            </a:r>
            <a:r>
              <a:rPr sz="2000" b="1" spc="-5" dirty="0" err="1">
                <a:solidFill>
                  <a:srgbClr val="006699"/>
                </a:solidFill>
                <a:latin typeface="Verdana"/>
                <a:cs typeface="Verdana"/>
              </a:rPr>
              <a:t>категории</a:t>
            </a:r>
            <a:r>
              <a:rPr sz="2000" b="1" spc="-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lang="ru-RU" sz="2000" b="1" spc="-5" dirty="0" err="1" smtClean="0">
                <a:solidFill>
                  <a:srgbClr val="006699"/>
                </a:solidFill>
                <a:latin typeface="Verdana"/>
                <a:cs typeface="Verdana"/>
              </a:rPr>
              <a:t>Мызина</a:t>
            </a:r>
            <a:r>
              <a:rPr lang="ru-RU" sz="2000" b="1" spc="-5" dirty="0" smtClean="0">
                <a:solidFill>
                  <a:srgbClr val="006699"/>
                </a:solidFill>
                <a:latin typeface="Verdana"/>
                <a:cs typeface="Verdana"/>
              </a:rPr>
              <a:t> Оксана Викторовна</a:t>
            </a:r>
          </a:p>
          <a:p>
            <a:pPr marL="12700" marR="5080">
              <a:lnSpc>
                <a:spcPct val="100000"/>
              </a:lnSpc>
            </a:pPr>
            <a:r>
              <a:rPr sz="2000" spc="-5" dirty="0" err="1" smtClean="0">
                <a:solidFill>
                  <a:srgbClr val="006699"/>
                </a:solidFill>
                <a:latin typeface="Verdana"/>
                <a:cs typeface="Verdana"/>
              </a:rPr>
              <a:t>Приобщать</a:t>
            </a:r>
            <a:r>
              <a:rPr sz="2000" spc="-30" dirty="0" smtClean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6699"/>
                </a:solidFill>
                <a:latin typeface="Verdana"/>
                <a:cs typeface="Verdana"/>
              </a:rPr>
              <a:t>детей</a:t>
            </a:r>
            <a:r>
              <a:rPr sz="2000" spc="-5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6699"/>
                </a:solidFill>
                <a:latin typeface="Verdana"/>
                <a:cs typeface="Verdana"/>
              </a:rPr>
              <a:t>к</a:t>
            </a:r>
            <a:r>
              <a:rPr sz="2000" spc="-1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6699"/>
                </a:solidFill>
                <a:latin typeface="Verdana"/>
                <a:cs typeface="Verdana"/>
              </a:rPr>
              <a:t>здоровому</a:t>
            </a:r>
            <a:endParaRPr sz="2000" dirty="0">
              <a:latin typeface="Verdana"/>
              <a:cs typeface="Verdana"/>
            </a:endParaRPr>
          </a:p>
          <a:p>
            <a:pPr marL="12700" marR="120459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006699"/>
                </a:solidFill>
                <a:latin typeface="Verdana"/>
                <a:cs typeface="Verdana"/>
              </a:rPr>
              <a:t>образу</a:t>
            </a:r>
            <a:r>
              <a:rPr sz="2000" spc="-1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6699"/>
                </a:solidFill>
                <a:latin typeface="Verdana"/>
                <a:cs typeface="Verdana"/>
              </a:rPr>
              <a:t>жизни</a:t>
            </a:r>
            <a:r>
              <a:rPr sz="2000" spc="-2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6699"/>
                </a:solidFill>
                <a:latin typeface="Verdana"/>
                <a:cs typeface="Verdana"/>
              </a:rPr>
              <a:t>и</a:t>
            </a:r>
            <a:r>
              <a:rPr sz="2000" spc="-3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6699"/>
                </a:solidFill>
                <a:latin typeface="Verdana"/>
                <a:cs typeface="Verdana"/>
              </a:rPr>
              <a:t>воспитание </a:t>
            </a:r>
            <a:r>
              <a:rPr sz="2000" spc="-69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6699"/>
                </a:solidFill>
                <a:latin typeface="Verdana"/>
                <a:cs typeface="Verdana"/>
              </a:rPr>
              <a:t>потребности</a:t>
            </a:r>
            <a:r>
              <a:rPr sz="2000" spc="-5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6699"/>
                </a:solidFill>
                <a:latin typeface="Verdana"/>
                <a:cs typeface="Verdana"/>
              </a:rPr>
              <a:t>в</a:t>
            </a:r>
            <a:r>
              <a:rPr sz="2000" spc="-1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000" dirty="0" err="1" smtClean="0">
                <a:solidFill>
                  <a:srgbClr val="006699"/>
                </a:solidFill>
                <a:latin typeface="Verdana"/>
                <a:cs typeface="Verdana"/>
              </a:rPr>
              <a:t>нем</a:t>
            </a:r>
            <a:r>
              <a:rPr lang="ru-RU" sz="2000" dirty="0" smtClean="0">
                <a:solidFill>
                  <a:srgbClr val="006699"/>
                </a:solidFill>
                <a:latin typeface="Verdana"/>
                <a:cs typeface="Verdana"/>
              </a:rPr>
              <a:t> через занятия йогой.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b="1" dirty="0" err="1" smtClean="0">
                <a:solidFill>
                  <a:srgbClr val="006699"/>
                </a:solidFill>
                <a:latin typeface="Arial"/>
                <a:cs typeface="Arial"/>
              </a:rPr>
              <a:t>Цена</a:t>
            </a:r>
            <a:r>
              <a:rPr sz="2000" b="1" spc="-10" dirty="0" smtClean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699"/>
                </a:solidFill>
                <a:latin typeface="Arial"/>
                <a:cs typeface="Arial"/>
              </a:rPr>
              <a:t>1</a:t>
            </a:r>
            <a:r>
              <a:rPr sz="2000" b="1" spc="-20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699"/>
                </a:solidFill>
                <a:latin typeface="Arial"/>
                <a:cs typeface="Arial"/>
              </a:rPr>
              <a:t>занятия</a:t>
            </a:r>
            <a:r>
              <a:rPr sz="2000" b="1" spc="1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699"/>
                </a:solidFill>
                <a:latin typeface="Arial"/>
                <a:cs typeface="Arial"/>
              </a:rPr>
              <a:t>–</a:t>
            </a:r>
            <a:r>
              <a:rPr sz="2000" b="1" spc="-15" dirty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006699"/>
                </a:solidFill>
                <a:latin typeface="Arial"/>
                <a:cs typeface="Arial"/>
              </a:rPr>
              <a:t>1</a:t>
            </a:r>
            <a:r>
              <a:rPr lang="ru-RU" sz="2000" b="1" dirty="0" smtClean="0">
                <a:solidFill>
                  <a:srgbClr val="006699"/>
                </a:solidFill>
                <a:latin typeface="Arial"/>
                <a:cs typeface="Arial"/>
              </a:rPr>
              <a:t>95</a:t>
            </a:r>
            <a:r>
              <a:rPr sz="2000" b="1" spc="-45" dirty="0" smtClean="0">
                <a:solidFill>
                  <a:srgbClr val="006699"/>
                </a:solidFill>
                <a:latin typeface="Arial"/>
                <a:cs typeface="Arial"/>
              </a:rPr>
              <a:t> </a:t>
            </a:r>
            <a:r>
              <a:rPr sz="2000" b="1" spc="-25" dirty="0" err="1" smtClean="0">
                <a:solidFill>
                  <a:srgbClr val="006699"/>
                </a:solidFill>
                <a:latin typeface="Arial"/>
                <a:cs typeface="Arial"/>
              </a:rPr>
              <a:t>рублей</a:t>
            </a:r>
            <a:endParaRPr lang="ru-RU" sz="2000" b="1" spc="-25" dirty="0" smtClean="0">
              <a:solidFill>
                <a:srgbClr val="006699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2000" b="1" spc="-25" dirty="0" smtClean="0">
                <a:solidFill>
                  <a:srgbClr val="006699"/>
                </a:solidFill>
                <a:latin typeface="Arial"/>
                <a:cs typeface="Arial"/>
              </a:rPr>
              <a:t>Цена за 1 месяц – 1560 рублей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01520"/>
            <a:ext cx="4097020" cy="3764279"/>
          </a:xfrm>
          <a:prstGeom prst="rect">
            <a:avLst/>
          </a:prstGeom>
        </p:spPr>
      </p:pic>
      <p:pic>
        <p:nvPicPr>
          <p:cNvPr id="1026" name="Picture 2" descr="C:\Users\1\Desktop\НАВИГАТОР\Навигатор описание\Здоровен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362200"/>
            <a:ext cx="350520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663003"/>
            <a:ext cx="8153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/>
              <a:t>М</a:t>
            </a:r>
            <a:r>
              <a:rPr spc="-10" dirty="0" err="1" smtClean="0"/>
              <a:t>униципальное</a:t>
            </a:r>
            <a:r>
              <a:rPr spc="50" dirty="0" smtClean="0"/>
              <a:t> </a:t>
            </a:r>
            <a:r>
              <a:rPr lang="ru-RU" spc="50" dirty="0" smtClean="0"/>
              <a:t> </a:t>
            </a:r>
            <a:r>
              <a:rPr spc="-5" dirty="0" err="1" smtClean="0"/>
              <a:t>бюдж</a:t>
            </a:r>
            <a:r>
              <a:rPr lang="ru-RU" spc="-5" dirty="0" err="1" smtClean="0"/>
              <a:t>етное</a:t>
            </a:r>
            <a:r>
              <a:rPr lang="ru-RU" spc="-5" dirty="0" smtClean="0"/>
              <a:t> дошкольное образовательное учреждение «Детский сад №9» </a:t>
            </a:r>
            <a:endParaRPr spc="-5" dirty="0"/>
          </a:p>
        </p:txBody>
      </p:sp>
      <p:pic>
        <p:nvPicPr>
          <p:cNvPr id="2050" name="Picture 2" descr="C:\Users\1\Desktop\НАВИГАТОР\Навигатор описание\Веселые крас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45711"/>
            <a:ext cx="4696691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09800" y="1447800"/>
            <a:ext cx="6858000" cy="438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2290">
              <a:lnSpc>
                <a:spcPct val="100000"/>
              </a:lnSpc>
              <a:spcBef>
                <a:spcPts val="2160"/>
              </a:spcBef>
            </a:pPr>
            <a:r>
              <a:rPr lang="ru-RU" sz="1600" dirty="0" smtClean="0">
                <a:solidFill>
                  <a:srgbClr val="006699"/>
                </a:solidFill>
                <a:latin typeface="Verdana"/>
                <a:cs typeface="Verdana"/>
              </a:rPr>
              <a:t>Ждём</a:t>
            </a:r>
            <a:r>
              <a:rPr lang="ru-RU" sz="1600" spc="-30" dirty="0" smtClean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lang="ru-RU" sz="1600" dirty="0" smtClean="0">
                <a:solidFill>
                  <a:srgbClr val="006699"/>
                </a:solidFill>
                <a:latin typeface="Verdana"/>
                <a:cs typeface="Verdana"/>
              </a:rPr>
              <a:t>вашего</a:t>
            </a:r>
            <a:r>
              <a:rPr lang="ru-RU" sz="1600" spc="-25" dirty="0" smtClean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lang="ru-RU" sz="1600" spc="-5" dirty="0" smtClean="0">
                <a:solidFill>
                  <a:srgbClr val="006699"/>
                </a:solidFill>
                <a:latin typeface="Verdana"/>
                <a:cs typeface="Verdana"/>
              </a:rPr>
              <a:t>ребёнка</a:t>
            </a:r>
            <a:r>
              <a:rPr lang="ru-RU" sz="1600" spc="-15" dirty="0" smtClean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lang="ru-RU" sz="1600" dirty="0" smtClean="0">
                <a:solidFill>
                  <a:srgbClr val="006699"/>
                </a:solidFill>
                <a:latin typeface="Verdana"/>
                <a:cs typeface="Verdana"/>
              </a:rPr>
              <a:t>в</a:t>
            </a:r>
            <a:r>
              <a:rPr lang="ru-RU" sz="1600" spc="-20" dirty="0" smtClean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lang="ru-RU" sz="1600" spc="-5" dirty="0" smtClean="0">
                <a:solidFill>
                  <a:srgbClr val="006699"/>
                </a:solidFill>
                <a:latin typeface="Verdana"/>
                <a:cs typeface="Verdana"/>
              </a:rPr>
              <a:t>кружке</a:t>
            </a:r>
            <a:endParaRPr lang="ru-RU" sz="1600" dirty="0" smtClean="0">
              <a:latin typeface="Verdana"/>
              <a:cs typeface="Verdana"/>
            </a:endParaRPr>
          </a:p>
          <a:p>
            <a:pPr marL="2950210" algn="ctr">
              <a:lnSpc>
                <a:spcPct val="100000"/>
              </a:lnSpc>
              <a:spcBef>
                <a:spcPts val="685"/>
              </a:spcBef>
            </a:pPr>
            <a:r>
              <a:rPr lang="ru-RU" sz="2400" b="1" spc="-5" dirty="0" smtClean="0">
                <a:solidFill>
                  <a:srgbClr val="E72903"/>
                </a:solidFill>
                <a:latin typeface="Verdana"/>
                <a:cs typeface="Verdana"/>
              </a:rPr>
              <a:t>«Волшебные краски»</a:t>
            </a:r>
            <a:endParaRPr lang="ru-RU" sz="2400" dirty="0" smtClean="0">
              <a:latin typeface="Verdana"/>
              <a:cs typeface="Verdana"/>
            </a:endParaRPr>
          </a:p>
          <a:p>
            <a:pPr marL="2790190">
              <a:lnSpc>
                <a:spcPct val="100000"/>
              </a:lnSpc>
              <a:spcBef>
                <a:spcPts val="480"/>
              </a:spcBef>
            </a:pPr>
            <a:r>
              <a:rPr lang="ru-RU" spc="-5" dirty="0" smtClean="0">
                <a:solidFill>
                  <a:srgbClr val="006FC0"/>
                </a:solidFill>
                <a:latin typeface="Verdana"/>
                <a:cs typeface="Verdana"/>
              </a:rPr>
              <a:t>      Воспитатель первой квалификационной </a:t>
            </a:r>
            <a:r>
              <a:rPr lang="ru-RU" spc="-690" dirty="0" smtClean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ru-RU" spc="-5" dirty="0" smtClean="0">
                <a:solidFill>
                  <a:srgbClr val="006FC0"/>
                </a:solidFill>
                <a:latin typeface="Verdana"/>
                <a:cs typeface="Verdana"/>
              </a:rPr>
              <a:t>категории</a:t>
            </a:r>
            <a:endParaRPr lang="ru-RU" dirty="0" smtClean="0">
              <a:latin typeface="Verdana"/>
              <a:cs typeface="Verdana"/>
            </a:endParaRPr>
          </a:p>
          <a:p>
            <a:pPr marL="2708910" marR="23495">
              <a:lnSpc>
                <a:spcPct val="120000"/>
              </a:lnSpc>
              <a:spcBef>
                <a:spcPts val="5"/>
              </a:spcBef>
            </a:pPr>
            <a:r>
              <a:rPr lang="ru-RU" dirty="0" smtClean="0">
                <a:solidFill>
                  <a:srgbClr val="0000FF"/>
                </a:solidFill>
                <a:latin typeface="Verdana"/>
                <a:cs typeface="Verdana"/>
              </a:rPr>
              <a:t>   Лазарева Алена Сергеевна      </a:t>
            </a:r>
            <a:br>
              <a:rPr lang="ru-RU" dirty="0" smtClean="0">
                <a:solidFill>
                  <a:srgbClr val="0000FF"/>
                </a:solidFill>
                <a:latin typeface="Verdana"/>
                <a:cs typeface="Verdana"/>
              </a:rPr>
            </a:br>
            <a:r>
              <a:rPr lang="ru-RU" dirty="0" smtClean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ru-RU" spc="-5" dirty="0" smtClean="0">
                <a:solidFill>
                  <a:srgbClr val="006699"/>
                </a:solidFill>
                <a:latin typeface="Verdana"/>
                <a:cs typeface="Verdana"/>
              </a:rPr>
              <a:t>познакомит</a:t>
            </a:r>
            <a:r>
              <a:rPr lang="ru-RU" spc="-55" dirty="0" smtClean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lang="ru-RU" dirty="0" smtClean="0">
                <a:solidFill>
                  <a:srgbClr val="006699"/>
                </a:solidFill>
                <a:latin typeface="Verdana"/>
                <a:cs typeface="Verdana"/>
              </a:rPr>
              <a:t>детей</a:t>
            </a:r>
            <a:r>
              <a:rPr lang="ru-RU" spc="-60" dirty="0" smtClean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lang="ru-RU" dirty="0" smtClean="0">
                <a:solidFill>
                  <a:srgbClr val="006699"/>
                </a:solidFill>
                <a:latin typeface="Verdana"/>
                <a:cs typeface="Verdana"/>
              </a:rPr>
              <a:t>с</a:t>
            </a:r>
            <a:r>
              <a:rPr lang="ru-RU" spc="-20" dirty="0" smtClean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lang="ru-RU" spc="-5" dirty="0" smtClean="0">
                <a:solidFill>
                  <a:srgbClr val="006699"/>
                </a:solidFill>
                <a:latin typeface="Verdana"/>
                <a:cs typeface="Verdana"/>
              </a:rPr>
              <a:t>различными</a:t>
            </a:r>
            <a:endParaRPr lang="ru-RU" dirty="0" smtClean="0">
              <a:latin typeface="Verdana"/>
              <a:cs typeface="Verdana"/>
            </a:endParaRPr>
          </a:p>
          <a:p>
            <a:pPr marL="3051810" marR="84455">
              <a:lnSpc>
                <a:spcPct val="100000"/>
              </a:lnSpc>
              <a:tabLst>
                <a:tab pos="5675630" algn="l"/>
              </a:tabLst>
            </a:pPr>
            <a:r>
              <a:rPr lang="ru-RU" spc="-5" dirty="0" smtClean="0">
                <a:solidFill>
                  <a:srgbClr val="006699"/>
                </a:solidFill>
                <a:latin typeface="Verdana"/>
                <a:cs typeface="Verdana"/>
              </a:rPr>
              <a:t>нетрадиционными</a:t>
            </a:r>
            <a:r>
              <a:rPr lang="ru-RU" spc="-125" dirty="0" smtClean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lang="ru-RU" dirty="0" smtClean="0">
                <a:solidFill>
                  <a:srgbClr val="006699"/>
                </a:solidFill>
                <a:latin typeface="Verdana"/>
                <a:cs typeface="Verdana"/>
              </a:rPr>
              <a:t>техниками </a:t>
            </a:r>
            <a:r>
              <a:rPr lang="ru-RU" spc="-685" dirty="0" smtClean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lang="ru-RU" spc="-5" dirty="0" smtClean="0">
                <a:solidFill>
                  <a:srgbClr val="006699"/>
                </a:solidFill>
                <a:latin typeface="Verdana"/>
                <a:cs typeface="Verdana"/>
              </a:rPr>
              <a:t>рисования</a:t>
            </a:r>
          </a:p>
          <a:p>
            <a:pPr marL="3051810" marR="84455">
              <a:lnSpc>
                <a:spcPct val="100000"/>
              </a:lnSpc>
              <a:tabLst>
                <a:tab pos="5675630" algn="l"/>
              </a:tabLst>
            </a:pPr>
            <a:endParaRPr lang="ru-RU" spc="-5" dirty="0">
              <a:solidFill>
                <a:srgbClr val="006699"/>
              </a:solidFill>
              <a:latin typeface="Verdana"/>
              <a:cs typeface="Verdana"/>
            </a:endParaRPr>
          </a:p>
          <a:p>
            <a:pPr marL="3051810" marR="84455">
              <a:lnSpc>
                <a:spcPct val="100000"/>
              </a:lnSpc>
              <a:tabLst>
                <a:tab pos="5675630" algn="l"/>
              </a:tabLst>
            </a:pPr>
            <a:r>
              <a:rPr lang="ru-RU" spc="-5" dirty="0" smtClean="0">
                <a:solidFill>
                  <a:srgbClr val="006699"/>
                </a:solidFill>
                <a:latin typeface="Verdana"/>
                <a:cs typeface="Verdana"/>
              </a:rPr>
              <a:t>Цена</a:t>
            </a:r>
            <a:r>
              <a:rPr lang="ru-RU" spc="-30" dirty="0" smtClean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lang="ru-RU" dirty="0" smtClean="0">
                <a:solidFill>
                  <a:srgbClr val="006699"/>
                </a:solidFill>
                <a:latin typeface="Verdana"/>
                <a:cs typeface="Verdana"/>
              </a:rPr>
              <a:t>1</a:t>
            </a:r>
            <a:r>
              <a:rPr lang="ru-RU" spc="-5" dirty="0" smtClean="0">
                <a:solidFill>
                  <a:srgbClr val="006699"/>
                </a:solidFill>
                <a:latin typeface="Verdana"/>
                <a:cs typeface="Verdana"/>
              </a:rPr>
              <a:t> занятия </a:t>
            </a:r>
            <a:r>
              <a:rPr lang="ru-RU" dirty="0" smtClean="0">
                <a:solidFill>
                  <a:srgbClr val="006699"/>
                </a:solidFill>
                <a:latin typeface="Verdana"/>
                <a:cs typeface="Verdana"/>
              </a:rPr>
              <a:t>–</a:t>
            </a:r>
            <a:r>
              <a:rPr lang="ru-RU" b="1" spc="-5" dirty="0" smtClean="0">
                <a:solidFill>
                  <a:srgbClr val="006699"/>
                </a:solidFill>
                <a:latin typeface="Verdana"/>
                <a:cs typeface="Verdana"/>
              </a:rPr>
              <a:t>300 </a:t>
            </a:r>
            <a:r>
              <a:rPr lang="ru-RU" spc="-5" dirty="0" smtClean="0">
                <a:solidFill>
                  <a:srgbClr val="006699"/>
                </a:solidFill>
                <a:latin typeface="Verdana"/>
                <a:cs typeface="Verdana"/>
              </a:rPr>
              <a:t>рублей</a:t>
            </a:r>
          </a:p>
          <a:p>
            <a:pPr marL="3051810" marR="84455">
              <a:lnSpc>
                <a:spcPct val="100000"/>
              </a:lnSpc>
              <a:tabLst>
                <a:tab pos="5675630" algn="l"/>
              </a:tabLst>
            </a:pPr>
            <a:r>
              <a:rPr lang="ru-RU" spc="-5" dirty="0" smtClean="0">
                <a:solidFill>
                  <a:srgbClr val="006699"/>
                </a:solidFill>
                <a:latin typeface="Verdana"/>
                <a:cs typeface="Verdana"/>
              </a:rPr>
              <a:t>Цена занятий за 1 месяц – </a:t>
            </a:r>
            <a:r>
              <a:rPr lang="ru-RU" b="1" spc="-5" dirty="0" smtClean="0">
                <a:solidFill>
                  <a:srgbClr val="006699"/>
                </a:solidFill>
                <a:latin typeface="Verdana"/>
                <a:cs typeface="Verdana"/>
              </a:rPr>
              <a:t>1200 </a:t>
            </a:r>
            <a:r>
              <a:rPr lang="ru-RU" spc="-5" dirty="0" smtClean="0">
                <a:solidFill>
                  <a:srgbClr val="006699"/>
                </a:solidFill>
                <a:latin typeface="Verdana"/>
                <a:cs typeface="Verdana"/>
              </a:rPr>
              <a:t>рублей</a:t>
            </a:r>
            <a:endParaRPr lang="ru-RU" dirty="0" smtClean="0">
              <a:latin typeface="Verdana"/>
              <a:cs typeface="Verdana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663003"/>
            <a:ext cx="8153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/>
              <a:t>М</a:t>
            </a:r>
            <a:r>
              <a:rPr spc="-10" dirty="0" err="1" smtClean="0"/>
              <a:t>униципальное</a:t>
            </a:r>
            <a:r>
              <a:rPr spc="50" dirty="0" smtClean="0"/>
              <a:t> </a:t>
            </a:r>
            <a:r>
              <a:rPr lang="ru-RU" spc="50" dirty="0" smtClean="0"/>
              <a:t> </a:t>
            </a:r>
            <a:r>
              <a:rPr spc="-5" dirty="0" err="1" smtClean="0"/>
              <a:t>бюдж</a:t>
            </a:r>
            <a:r>
              <a:rPr lang="ru-RU" spc="-5" dirty="0" err="1" smtClean="0"/>
              <a:t>етное</a:t>
            </a:r>
            <a:r>
              <a:rPr lang="ru-RU" spc="-5" dirty="0" smtClean="0"/>
              <a:t> дошкольное образовательное учреждение «Детский сад №9» </a:t>
            </a:r>
            <a:endParaRPr spc="-5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1447800"/>
            <a:ext cx="693420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2290">
              <a:lnSpc>
                <a:spcPct val="100000"/>
              </a:lnSpc>
              <a:spcBef>
                <a:spcPts val="2160"/>
              </a:spcBef>
            </a:pPr>
            <a:endParaRPr lang="ru-RU" sz="1600" dirty="0" smtClean="0">
              <a:solidFill>
                <a:srgbClr val="006699"/>
              </a:solidFill>
              <a:latin typeface="Verdana"/>
              <a:cs typeface="Verdana"/>
            </a:endParaRPr>
          </a:p>
          <a:p>
            <a:pPr marL="3082290">
              <a:lnSpc>
                <a:spcPct val="100000"/>
              </a:lnSpc>
              <a:spcBef>
                <a:spcPts val="2160"/>
              </a:spcBef>
            </a:pPr>
            <a:r>
              <a:rPr lang="ru-RU" sz="1600" dirty="0" smtClean="0">
                <a:solidFill>
                  <a:srgbClr val="006699"/>
                </a:solidFill>
                <a:latin typeface="Verdana"/>
                <a:cs typeface="Verdana"/>
              </a:rPr>
              <a:t>        Предлагает платную    </a:t>
            </a:r>
            <a:br>
              <a:rPr lang="ru-RU" sz="1600" dirty="0" smtClean="0">
                <a:solidFill>
                  <a:srgbClr val="006699"/>
                </a:solidFill>
                <a:latin typeface="Verdana"/>
                <a:cs typeface="Verdana"/>
              </a:rPr>
            </a:br>
            <a:r>
              <a:rPr lang="ru-RU" sz="1600" dirty="0" smtClean="0">
                <a:solidFill>
                  <a:srgbClr val="006699"/>
                </a:solidFill>
                <a:latin typeface="Verdana"/>
                <a:cs typeface="Verdana"/>
              </a:rPr>
              <a:t>     образовательную услугу</a:t>
            </a:r>
            <a:endParaRPr lang="ru-RU" sz="1600" dirty="0" smtClean="0">
              <a:latin typeface="Verdana"/>
              <a:cs typeface="Verdana"/>
            </a:endParaRPr>
          </a:p>
          <a:p>
            <a:pPr marL="2950210" algn="ctr">
              <a:lnSpc>
                <a:spcPct val="100000"/>
              </a:lnSpc>
              <a:spcBef>
                <a:spcPts val="685"/>
              </a:spcBef>
            </a:pPr>
            <a:r>
              <a:rPr lang="ru-RU" sz="2400" b="1" spc="-5" dirty="0" smtClean="0">
                <a:solidFill>
                  <a:srgbClr val="E72903"/>
                </a:solidFill>
                <a:latin typeface="Verdana"/>
                <a:cs typeface="Verdana"/>
              </a:rPr>
              <a:t>«Праздник детства»</a:t>
            </a:r>
            <a:br>
              <a:rPr lang="ru-RU" sz="2400" b="1" spc="-5" dirty="0" smtClean="0">
                <a:solidFill>
                  <a:srgbClr val="E72903"/>
                </a:solidFill>
                <a:latin typeface="Verdana"/>
                <a:cs typeface="Verdana"/>
              </a:rPr>
            </a:br>
            <a:r>
              <a:rPr lang="ru-RU" sz="1600" b="1" spc="-5" dirty="0" smtClean="0">
                <a:solidFill>
                  <a:srgbClr val="E72903"/>
                </a:solidFill>
                <a:latin typeface="Verdana"/>
                <a:cs typeface="Verdana"/>
              </a:rPr>
              <a:t>(проведение индивидуальных праздников и развлечений)</a:t>
            </a:r>
            <a:endParaRPr lang="ru-RU" sz="1600" dirty="0" smtClean="0">
              <a:latin typeface="Verdana"/>
              <a:cs typeface="Verdana"/>
            </a:endParaRPr>
          </a:p>
          <a:p>
            <a:pPr marL="2790190" algn="ctr">
              <a:lnSpc>
                <a:spcPct val="100000"/>
              </a:lnSpc>
              <a:spcBef>
                <a:spcPts val="480"/>
              </a:spcBef>
            </a:pPr>
            <a:endParaRPr lang="ru-RU" spc="-5" dirty="0" smtClean="0">
              <a:solidFill>
                <a:srgbClr val="006FC0"/>
              </a:solidFill>
              <a:latin typeface="Verdana"/>
              <a:cs typeface="Verdana"/>
            </a:endParaRPr>
          </a:p>
          <a:p>
            <a:pPr marL="2790190" algn="ctr">
              <a:lnSpc>
                <a:spcPct val="100000"/>
              </a:lnSpc>
              <a:spcBef>
                <a:spcPts val="480"/>
              </a:spcBef>
            </a:pPr>
            <a:r>
              <a:rPr lang="ru-RU" spc="-5" dirty="0" smtClean="0">
                <a:solidFill>
                  <a:srgbClr val="006FC0"/>
                </a:solidFill>
                <a:latin typeface="Verdana"/>
                <a:cs typeface="Verdana"/>
              </a:rPr>
              <a:t>Педагоги, музыкальный руководитель</a:t>
            </a:r>
            <a:endParaRPr lang="ru-RU" spc="-5" dirty="0" smtClean="0">
              <a:solidFill>
                <a:srgbClr val="006699"/>
              </a:solidFill>
              <a:latin typeface="Verdana"/>
              <a:cs typeface="Verdana"/>
            </a:endParaRPr>
          </a:p>
          <a:p>
            <a:pPr marL="3051810" marR="84455">
              <a:lnSpc>
                <a:spcPct val="100000"/>
              </a:lnSpc>
              <a:tabLst>
                <a:tab pos="5675630" algn="l"/>
              </a:tabLst>
            </a:pPr>
            <a:endParaRPr lang="ru-RU" spc="-5" dirty="0">
              <a:solidFill>
                <a:srgbClr val="006699"/>
              </a:solidFill>
              <a:latin typeface="Verdana"/>
              <a:cs typeface="Verdana"/>
            </a:endParaRPr>
          </a:p>
          <a:p>
            <a:pPr marL="3051810" marR="84455">
              <a:lnSpc>
                <a:spcPct val="100000"/>
              </a:lnSpc>
              <a:tabLst>
                <a:tab pos="5675630" algn="l"/>
              </a:tabLst>
            </a:pPr>
            <a:endParaRPr lang="ru-RU" spc="-5" dirty="0" smtClean="0">
              <a:solidFill>
                <a:srgbClr val="006699"/>
              </a:solidFill>
              <a:latin typeface="Verdana"/>
              <a:cs typeface="Verdana"/>
            </a:endParaRPr>
          </a:p>
          <a:p>
            <a:pPr marL="3051810" marR="84455">
              <a:lnSpc>
                <a:spcPct val="100000"/>
              </a:lnSpc>
              <a:tabLst>
                <a:tab pos="5675630" algn="l"/>
              </a:tabLst>
            </a:pPr>
            <a:r>
              <a:rPr lang="ru-RU" spc="-5" dirty="0" smtClean="0">
                <a:solidFill>
                  <a:srgbClr val="006699"/>
                </a:solidFill>
                <a:latin typeface="Verdana"/>
                <a:cs typeface="Verdana"/>
              </a:rPr>
              <a:t>       Цена</a:t>
            </a:r>
            <a:r>
              <a:rPr lang="ru-RU" dirty="0" smtClean="0">
                <a:solidFill>
                  <a:srgbClr val="006699"/>
                </a:solidFill>
                <a:latin typeface="Verdana"/>
                <a:cs typeface="Verdana"/>
              </a:rPr>
              <a:t>–</a:t>
            </a:r>
            <a:r>
              <a:rPr lang="ru-RU" b="1" spc="-5" dirty="0" smtClean="0">
                <a:solidFill>
                  <a:srgbClr val="006699"/>
                </a:solidFill>
                <a:latin typeface="Verdana"/>
                <a:cs typeface="Verdana"/>
              </a:rPr>
              <a:t>3400 </a:t>
            </a:r>
            <a:r>
              <a:rPr lang="ru-RU" spc="-5" dirty="0" smtClean="0">
                <a:solidFill>
                  <a:srgbClr val="006699"/>
                </a:solidFill>
                <a:latin typeface="Verdana"/>
                <a:cs typeface="Verdana"/>
              </a:rPr>
              <a:t>рублей</a:t>
            </a:r>
          </a:p>
          <a:p>
            <a:endParaRPr lang="ru-RU" dirty="0"/>
          </a:p>
        </p:txBody>
      </p:sp>
      <p:pic>
        <p:nvPicPr>
          <p:cNvPr id="4098" name="Picture 2" descr="C:\Users\1\Desktop\НАВИГАТОР\Навигатор описание\праздник детства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8" y="1948248"/>
            <a:ext cx="4648200" cy="348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7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НАВИГАТОР\Навигатор описание\школа знайки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209800"/>
            <a:ext cx="48641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663003"/>
            <a:ext cx="8153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/>
              <a:t>М</a:t>
            </a:r>
            <a:r>
              <a:rPr spc="-10" dirty="0" err="1" smtClean="0"/>
              <a:t>униципальное</a:t>
            </a:r>
            <a:r>
              <a:rPr spc="50" dirty="0" smtClean="0"/>
              <a:t> </a:t>
            </a:r>
            <a:r>
              <a:rPr lang="ru-RU" spc="50" dirty="0" smtClean="0"/>
              <a:t> </a:t>
            </a:r>
            <a:r>
              <a:rPr spc="-5" dirty="0" err="1" smtClean="0"/>
              <a:t>бюдж</a:t>
            </a:r>
            <a:r>
              <a:rPr lang="ru-RU" spc="-5" dirty="0" err="1" smtClean="0"/>
              <a:t>етное</a:t>
            </a:r>
            <a:r>
              <a:rPr lang="ru-RU" spc="-5" dirty="0" smtClean="0"/>
              <a:t> дошкольное образовательное учреждение «Детский сад №9» </a:t>
            </a:r>
            <a:endParaRPr spc="-5" dirty="0"/>
          </a:p>
        </p:txBody>
      </p:sp>
      <p:sp>
        <p:nvSpPr>
          <p:cNvPr id="9" name="TextBox 8"/>
          <p:cNvSpPr txBox="1"/>
          <p:nvPr/>
        </p:nvSpPr>
        <p:spPr>
          <a:xfrm>
            <a:off x="1666103" y="1905000"/>
            <a:ext cx="7315200" cy="369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2290">
              <a:lnSpc>
                <a:spcPct val="100000"/>
              </a:lnSpc>
              <a:spcBef>
                <a:spcPts val="2160"/>
              </a:spcBef>
            </a:pPr>
            <a:r>
              <a:rPr lang="ru-RU" sz="1600" dirty="0" smtClean="0">
                <a:solidFill>
                  <a:srgbClr val="006699"/>
                </a:solidFill>
                <a:latin typeface="Verdana"/>
                <a:cs typeface="Verdana"/>
              </a:rPr>
              <a:t>Ждём</a:t>
            </a:r>
            <a:r>
              <a:rPr lang="ru-RU" sz="1600" spc="-30" dirty="0" smtClean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lang="ru-RU" sz="1600" dirty="0" smtClean="0">
                <a:solidFill>
                  <a:srgbClr val="006699"/>
                </a:solidFill>
                <a:latin typeface="Verdana"/>
                <a:cs typeface="Verdana"/>
              </a:rPr>
              <a:t>вашего</a:t>
            </a:r>
            <a:r>
              <a:rPr lang="ru-RU" sz="1600" spc="-25" dirty="0" smtClean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lang="ru-RU" sz="1600" spc="-5" dirty="0" smtClean="0">
                <a:solidFill>
                  <a:srgbClr val="006699"/>
                </a:solidFill>
                <a:latin typeface="Verdana"/>
                <a:cs typeface="Verdana"/>
              </a:rPr>
              <a:t>ребёнка</a:t>
            </a:r>
            <a:r>
              <a:rPr lang="ru-RU" sz="1600" spc="-15" dirty="0" smtClean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lang="ru-RU" sz="1600" dirty="0" smtClean="0">
                <a:solidFill>
                  <a:srgbClr val="006699"/>
                </a:solidFill>
                <a:latin typeface="Verdana"/>
                <a:cs typeface="Verdana"/>
              </a:rPr>
              <a:t>в</a:t>
            </a:r>
            <a:r>
              <a:rPr lang="ru-RU" sz="1600" spc="-20" dirty="0" smtClean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lang="ru-RU" sz="1600" spc="-5" dirty="0" smtClean="0">
                <a:solidFill>
                  <a:srgbClr val="006699"/>
                </a:solidFill>
                <a:latin typeface="Verdana"/>
                <a:cs typeface="Verdana"/>
              </a:rPr>
              <a:t>кружке</a:t>
            </a:r>
            <a:endParaRPr lang="ru-RU" sz="1600" dirty="0" smtClean="0">
              <a:latin typeface="Verdana"/>
              <a:cs typeface="Verdana"/>
            </a:endParaRPr>
          </a:p>
          <a:p>
            <a:pPr marL="2950210">
              <a:lnSpc>
                <a:spcPct val="100000"/>
              </a:lnSpc>
              <a:spcBef>
                <a:spcPts val="685"/>
              </a:spcBef>
            </a:pPr>
            <a:r>
              <a:rPr lang="ru-RU" sz="2400" b="1" spc="-5" dirty="0" smtClean="0">
                <a:solidFill>
                  <a:srgbClr val="E72903"/>
                </a:solidFill>
                <a:latin typeface="Verdana"/>
                <a:cs typeface="Verdana"/>
              </a:rPr>
              <a:t>«Школа </a:t>
            </a:r>
            <a:r>
              <a:rPr lang="ru-RU" sz="2400" b="1" spc="-5" dirty="0" err="1" smtClean="0">
                <a:solidFill>
                  <a:srgbClr val="E72903"/>
                </a:solidFill>
                <a:latin typeface="Verdana"/>
                <a:cs typeface="Verdana"/>
              </a:rPr>
              <a:t>Знайки</a:t>
            </a:r>
            <a:r>
              <a:rPr lang="ru-RU" sz="2400" b="1" spc="-5" dirty="0" smtClean="0">
                <a:solidFill>
                  <a:srgbClr val="E72903"/>
                </a:solidFill>
                <a:latin typeface="Verdana"/>
                <a:cs typeface="Verdana"/>
              </a:rPr>
              <a:t>»</a:t>
            </a:r>
          </a:p>
          <a:p>
            <a:pPr marL="2950210">
              <a:lnSpc>
                <a:spcPct val="100000"/>
              </a:lnSpc>
              <a:spcBef>
                <a:spcPts val="685"/>
              </a:spcBef>
            </a:pPr>
            <a:r>
              <a:rPr lang="ru-RU" sz="1400" b="1" spc="-5" dirty="0" smtClean="0">
                <a:solidFill>
                  <a:srgbClr val="E72903"/>
                </a:solidFill>
                <a:latin typeface="Verdana"/>
                <a:cs typeface="Verdana"/>
              </a:rPr>
              <a:t>(подготовка к школе: обучение чтению; формирование математических способностей; английский язык с 5 лет)</a:t>
            </a:r>
            <a:endParaRPr lang="ru-RU" sz="1400" dirty="0" smtClean="0">
              <a:latin typeface="Verdana"/>
              <a:cs typeface="Verdana"/>
            </a:endParaRPr>
          </a:p>
          <a:p>
            <a:pPr marL="2790190">
              <a:lnSpc>
                <a:spcPct val="100000"/>
              </a:lnSpc>
              <a:spcBef>
                <a:spcPts val="480"/>
              </a:spcBef>
            </a:pPr>
            <a:r>
              <a:rPr lang="ru-RU" spc="-5" dirty="0" smtClean="0">
                <a:solidFill>
                  <a:srgbClr val="006FC0"/>
                </a:solidFill>
                <a:latin typeface="Verdana"/>
                <a:cs typeface="Verdana"/>
              </a:rPr>
              <a:t>          Воспитатели  первой    </a:t>
            </a:r>
            <a:br>
              <a:rPr lang="ru-RU" spc="-5" dirty="0" smtClean="0">
                <a:solidFill>
                  <a:srgbClr val="006FC0"/>
                </a:solidFill>
                <a:latin typeface="Verdana"/>
                <a:cs typeface="Verdana"/>
              </a:rPr>
            </a:br>
            <a:r>
              <a:rPr lang="ru-RU" spc="-5" dirty="0" smtClean="0">
                <a:solidFill>
                  <a:srgbClr val="006FC0"/>
                </a:solidFill>
                <a:latin typeface="Verdana"/>
                <a:cs typeface="Verdana"/>
              </a:rPr>
              <a:t>    квалификационной </a:t>
            </a:r>
            <a:r>
              <a:rPr lang="ru-RU" spc="-690" dirty="0" smtClean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ru-RU" spc="-5" dirty="0" smtClean="0">
                <a:solidFill>
                  <a:srgbClr val="006FC0"/>
                </a:solidFill>
                <a:latin typeface="Verdana"/>
                <a:cs typeface="Verdana"/>
              </a:rPr>
              <a:t>категории</a:t>
            </a:r>
            <a:endParaRPr lang="ru-RU" dirty="0" smtClean="0">
              <a:latin typeface="Verdana"/>
              <a:cs typeface="Verdana"/>
            </a:endParaRPr>
          </a:p>
          <a:p>
            <a:pPr marL="3051810" marR="84455">
              <a:lnSpc>
                <a:spcPct val="100000"/>
              </a:lnSpc>
              <a:tabLst>
                <a:tab pos="5675630" algn="l"/>
              </a:tabLst>
            </a:pPr>
            <a:endParaRPr lang="ru-RU" spc="-5" dirty="0">
              <a:solidFill>
                <a:srgbClr val="006699"/>
              </a:solidFill>
              <a:latin typeface="Verdana"/>
              <a:cs typeface="Verdana"/>
            </a:endParaRPr>
          </a:p>
          <a:p>
            <a:pPr marL="3051810" marR="84455">
              <a:lnSpc>
                <a:spcPct val="100000"/>
              </a:lnSpc>
              <a:tabLst>
                <a:tab pos="5675630" algn="l"/>
              </a:tabLst>
            </a:pPr>
            <a:r>
              <a:rPr lang="ru-RU" sz="1600" spc="-5" dirty="0" smtClean="0">
                <a:solidFill>
                  <a:srgbClr val="006699"/>
                </a:solidFill>
                <a:latin typeface="Verdana"/>
                <a:cs typeface="Verdana"/>
              </a:rPr>
              <a:t>Цена</a:t>
            </a:r>
            <a:r>
              <a:rPr lang="ru-RU" sz="1600" spc="-30" dirty="0" smtClean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lang="ru-RU" sz="1600" dirty="0" smtClean="0">
                <a:solidFill>
                  <a:srgbClr val="006699"/>
                </a:solidFill>
                <a:latin typeface="Verdana"/>
                <a:cs typeface="Verdana"/>
              </a:rPr>
              <a:t>1</a:t>
            </a:r>
            <a:r>
              <a:rPr lang="ru-RU" sz="1600" spc="-5" dirty="0" smtClean="0">
                <a:solidFill>
                  <a:srgbClr val="006699"/>
                </a:solidFill>
                <a:latin typeface="Verdana"/>
                <a:cs typeface="Verdana"/>
              </a:rPr>
              <a:t> занятия </a:t>
            </a:r>
            <a:r>
              <a:rPr lang="ru-RU" sz="1600" dirty="0" smtClean="0">
                <a:solidFill>
                  <a:srgbClr val="006699"/>
                </a:solidFill>
                <a:latin typeface="Verdana"/>
                <a:cs typeface="Verdana"/>
              </a:rPr>
              <a:t>–</a:t>
            </a:r>
            <a:r>
              <a:rPr lang="ru-RU" sz="1600" b="1" spc="-5" dirty="0" smtClean="0">
                <a:solidFill>
                  <a:srgbClr val="006699"/>
                </a:solidFill>
                <a:latin typeface="Verdana"/>
                <a:cs typeface="Verdana"/>
              </a:rPr>
              <a:t>200 </a:t>
            </a:r>
            <a:r>
              <a:rPr lang="ru-RU" sz="1600" spc="-5" dirty="0" smtClean="0">
                <a:solidFill>
                  <a:srgbClr val="006699"/>
                </a:solidFill>
                <a:latin typeface="Verdana"/>
                <a:cs typeface="Verdana"/>
              </a:rPr>
              <a:t>рублей</a:t>
            </a:r>
          </a:p>
          <a:p>
            <a:pPr marL="3051810" marR="84455">
              <a:lnSpc>
                <a:spcPct val="100000"/>
              </a:lnSpc>
              <a:tabLst>
                <a:tab pos="5675630" algn="l"/>
              </a:tabLst>
            </a:pPr>
            <a:r>
              <a:rPr lang="ru-RU" sz="1600" spc="-5" dirty="0" smtClean="0">
                <a:solidFill>
                  <a:srgbClr val="006699"/>
                </a:solidFill>
                <a:latin typeface="Verdana"/>
                <a:cs typeface="Verdana"/>
              </a:rPr>
              <a:t>Цена занятий за 1 месяц – </a:t>
            </a:r>
            <a:r>
              <a:rPr lang="ru-RU" sz="1600" b="1" spc="-5" dirty="0" smtClean="0">
                <a:solidFill>
                  <a:srgbClr val="006699"/>
                </a:solidFill>
                <a:latin typeface="Verdana"/>
                <a:cs typeface="Verdana"/>
              </a:rPr>
              <a:t>1600</a:t>
            </a:r>
            <a:r>
              <a:rPr lang="ru-RU" sz="1600" spc="-5" dirty="0" smtClean="0">
                <a:solidFill>
                  <a:srgbClr val="006699"/>
                </a:solidFill>
                <a:latin typeface="Verdana"/>
                <a:cs typeface="Verdana"/>
              </a:rPr>
              <a:t>рублей для детей 4 -5 лет;</a:t>
            </a:r>
          </a:p>
          <a:p>
            <a:pPr marL="3051810" marR="84455">
              <a:lnSpc>
                <a:spcPct val="100000"/>
              </a:lnSpc>
              <a:tabLst>
                <a:tab pos="5675630" algn="l"/>
              </a:tabLst>
            </a:pPr>
            <a:r>
              <a:rPr lang="ru-RU" sz="1600" b="1" spc="-5" dirty="0" smtClean="0">
                <a:solidFill>
                  <a:srgbClr val="006699"/>
                </a:solidFill>
                <a:latin typeface="Verdana"/>
                <a:cs typeface="Verdana"/>
              </a:rPr>
              <a:t>2400</a:t>
            </a:r>
            <a:r>
              <a:rPr lang="ru-RU" sz="1600" spc="-5" dirty="0" smtClean="0">
                <a:solidFill>
                  <a:srgbClr val="006699"/>
                </a:solidFill>
                <a:latin typeface="Verdana"/>
                <a:cs typeface="Verdana"/>
              </a:rPr>
              <a:t> рублей – для детей 5-7 лет</a:t>
            </a:r>
            <a:endParaRPr lang="ru-RU" sz="1600" dirty="0" smtClean="0">
              <a:latin typeface="Verdana"/>
              <a:cs typeface="Verdan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7426" y="684847"/>
            <a:ext cx="30746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Ждем</a:t>
            </a:r>
            <a:r>
              <a:rPr sz="4400" spc="-80" dirty="0"/>
              <a:t> </a:t>
            </a:r>
            <a:r>
              <a:rPr sz="4400" dirty="0"/>
              <a:t>Вас!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237" y="1624075"/>
            <a:ext cx="8859774" cy="4865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205</Words>
  <Application>Microsoft Office PowerPoint</Application>
  <PresentationFormat>Экран (4:3)</PresentationFormat>
  <Paragraphs>57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Цель внедрения платных образовательных услуг</vt:lpstr>
      <vt:lpstr>Презентация PowerPoint</vt:lpstr>
      <vt:lpstr>Муниципальное бюджетное дошкольное образовательное учреждение «Детский сад №9»</vt:lpstr>
      <vt:lpstr>Муниципальное  бюджетное дошкольное образовательное учреждение «Детский сад №9» </vt:lpstr>
      <vt:lpstr>Муниципальное  бюджетное дошкольное образовательное учреждение «Детский сад №9» </vt:lpstr>
      <vt:lpstr>Муниципальное  бюджетное дошкольное образовательное учреждение «Детский сад №9» </vt:lpstr>
      <vt:lpstr>Ждем Вас!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дополнительных платных образовательных услуг в ДОУ</dc:title>
  <dc:creator>User3</dc:creator>
  <cp:lastModifiedBy>1</cp:lastModifiedBy>
  <cp:revision>9</cp:revision>
  <dcterms:created xsi:type="dcterms:W3CDTF">2023-10-05T12:24:50Z</dcterms:created>
  <dcterms:modified xsi:type="dcterms:W3CDTF">2023-11-11T07:51:30Z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2023-10-05T00:00:00Z</vt:filetime>
  </property>
</Properties>
</file>