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88B6E-554F-4742-B590-18F0E1AB096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3C1A-59BC-4FCB-AAB9-5C5D27885D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gi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3D78-3FE9-4D00-800E-21D1E16483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AEEC0-6B9B-4043-8F45-33120B560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A7ECC5-4B7B-4616-A941-5F8851BF4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" y="-18757"/>
            <a:ext cx="9139238" cy="684435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9E8B09-8BBA-4380-AF46-802BB4985281}"/>
              </a:ext>
            </a:extLst>
          </p:cNvPr>
          <p:cNvSpPr/>
          <p:nvPr/>
        </p:nvSpPr>
        <p:spPr>
          <a:xfrm>
            <a:off x="1043608" y="1158002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Изучаем правила дорожного движения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C164BA-190E-47D8-B3EC-B33D4E5A39E1}"/>
              </a:ext>
            </a:extLst>
          </p:cNvPr>
          <p:cNvSpPr/>
          <p:nvPr/>
        </p:nvSpPr>
        <p:spPr>
          <a:xfrm>
            <a:off x="4716016" y="4149080"/>
            <a:ext cx="3714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Подготовила: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воспитатель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Л.В.Голубева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31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60403-fond-d-cran-abstrait-bleu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2915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Для этого коня еда –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Бензин, и масло, и вода,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 лугу он не пасется,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Вдоль по улице несется.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ar-personality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3808" y="0"/>
            <a:ext cx="2520279" cy="1497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364502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Высоких деревьев длинней,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 err="1">
                <a:solidFill>
                  <a:schemeClr val="bg1"/>
                </a:solidFill>
              </a:rPr>
              <a:t>Травиночки</a:t>
            </a:r>
            <a:r>
              <a:rPr lang="ru-RU" sz="2000" b="1" dirty="0">
                <a:solidFill>
                  <a:schemeClr val="bg1"/>
                </a:solidFill>
              </a:rPr>
              <a:t> маленькой ниже.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С ней дали становятся ближе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И мир открываем мы с ней.</a:t>
            </a:r>
          </a:p>
        </p:txBody>
      </p:sp>
      <p:pic>
        <p:nvPicPr>
          <p:cNvPr id="9" name="Рисунок 8" descr="straight-road-png-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157192"/>
            <a:ext cx="2448272" cy="1379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4048" y="1700808"/>
            <a:ext cx="34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Стой! Машины движутся!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Там, где сошлись пути,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Кто поможет улицу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Людям перейти?</a:t>
            </a:r>
          </a:p>
        </p:txBody>
      </p:sp>
      <p:pic>
        <p:nvPicPr>
          <p:cNvPr id="11" name="Рисунок 10" descr="svetofor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439" y="2060848"/>
            <a:ext cx="1234561" cy="1368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484784"/>
            <a:ext cx="3275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Где ведут ступеньки вниз,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Ты спускайся, не ленись.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Знать обязан пешеход: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Тут …?</a:t>
            </a:r>
          </a:p>
        </p:txBody>
      </p:sp>
      <p:pic>
        <p:nvPicPr>
          <p:cNvPr id="13" name="Рисунок 12" descr="5.36.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276"/>
          <a:stretch>
            <a:fillRect/>
          </a:stretch>
        </p:blipFill>
        <p:spPr>
          <a:xfrm>
            <a:off x="3563888" y="1628800"/>
            <a:ext cx="1163762" cy="1196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576" y="24208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(подземный переход)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212976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Что за зебра без копыт: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Не под нею пыль летит,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А над нею вьюга пыли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 летят автомобили.</a:t>
            </a:r>
          </a:p>
        </p:txBody>
      </p:sp>
      <p:pic>
        <p:nvPicPr>
          <p:cNvPr id="17" name="Рисунок 16" descr="graphic-road-pedestrian-crossing-photo-png-6914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140968"/>
            <a:ext cx="1944216" cy="18179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27576" y="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Выходя на улицу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Приготовь заранее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Вежливость и сдержанность ,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А главное 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4248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(внимание)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94116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Дом по улице идет,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На работу всех везет,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Не на тонких курьих ножках,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А в резиновых сапожках.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 descr="bus-animation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5157192"/>
            <a:ext cx="1944216" cy="1388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4" grpId="0"/>
      <p:bldP spid="15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8caa51a0aadc64d2bf637fb3b8acbab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20872" cy="6858000"/>
          </a:xfrm>
        </p:spPr>
      </p:pic>
      <p:pic>
        <p:nvPicPr>
          <p:cNvPr id="8" name="Рисунок 7" descr="svetofor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444208" y="2996952"/>
            <a:ext cx="2387302" cy="5536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24544" y="1556792"/>
            <a:ext cx="10476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ОСТОРОЖНО НА ДОРОГЕ!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БЕРЕГИТЕ РУКИ, НОГИ.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ПОМНИ ПРАВИЛА ВЕЗДЕ,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А ИНАЧЕ БЫТЬ БЕДЕ!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ПОМНИТЕ! ВЫ ДОЛЖНЫ ЗНАТЬ И СОБЛЮДАТЬ ПРАВИЛА ПОВЕДЕНИЯ НА ДОРОГЕ!!</a:t>
            </a:r>
          </a:p>
          <a:p>
            <a:pPr algn="ctr"/>
            <a:endParaRPr lang="ru-RU" sz="2400" dirty="0"/>
          </a:p>
        </p:txBody>
      </p:sp>
      <p:pic>
        <p:nvPicPr>
          <p:cNvPr id="11" name="Рисунок 10" descr="самалёт Gif (63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94653">
            <a:off x="-1672068" y="-262965"/>
            <a:ext cx="4528670" cy="173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B26850-612C-4A88-9D3E-AEDA2667C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14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Привет, ребята! Сегодня я и мой друг Светофор расскажем вам о ПРАВИЛАХ ДОРОЖНОГО ДВИЖЕНИЯ: как нужно вести себя на дорогах, и чего делать нельзя.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3212976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Ведь это все интересно и удивительно – заглянуть в страну знаков и правил дорожного движения! Давайте вместе узнаем, как сохранить свою жизнь на дорогах.</a:t>
            </a:r>
          </a:p>
        </p:txBody>
      </p:sp>
      <p:pic>
        <p:nvPicPr>
          <p:cNvPr id="7" name="Рисунок 6" descr="image_image_4323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805264"/>
            <a:ext cx="9144001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Дети, а вы знаете, в каких местах надо переходить дорогу?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4664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Только по ПЕШЕХОДНЫМ ПЕРЕХОДАМ. Выглядят они вот так:</a:t>
            </a:r>
          </a:p>
        </p:txBody>
      </p:sp>
      <p:pic>
        <p:nvPicPr>
          <p:cNvPr id="10" name="Рисунок 9" descr="graphic-road-pedestrian-crossing-photo-png-69143.png"/>
          <p:cNvPicPr>
            <a:picLocks noChangeAspect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44000" cy="4572000"/>
          </a:xfrm>
          <a:prstGeom prst="rect">
            <a:avLst/>
          </a:prstGeom>
        </p:spPr>
      </p:pic>
      <p:pic>
        <p:nvPicPr>
          <p:cNvPr id="6" name="Рисунок 5" descr="hello_html_m3f8178c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244"/>
          <a:stretch>
            <a:fillRect/>
          </a:stretch>
        </p:blipFill>
        <p:spPr>
          <a:xfrm rot="21404133" flipH="1">
            <a:off x="6645520" y="1052736"/>
            <a:ext cx="2283471" cy="2450341"/>
          </a:xfrm>
          <a:prstGeom prst="rect">
            <a:avLst/>
          </a:prstGeom>
        </p:spPr>
      </p:pic>
      <p:pic>
        <p:nvPicPr>
          <p:cNvPr id="11" name="Рисунок 10" descr="51769.png"/>
          <p:cNvPicPr>
            <a:picLocks noChangeAspect="1"/>
          </p:cNvPicPr>
          <p:nvPr/>
        </p:nvPicPr>
        <p:blipFill>
          <a:blip r:embed="rId5" cstate="email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407763"/>
            <a:ext cx="4355976" cy="2450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9712" y="429309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Ищите вот такой знак. Он и обозначает «зебру», по которой вы можете перейти дорогу.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5856" y="57332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НО!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5696" y="4180344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Если нет светофора для пешеходов – прежде, чем перейти дорогу, нужно посмотреть сначала НАЛЕВО, затем НАПРАВО. Убедившись, что машин нет или они вас пропускают, можно спокойно переходить дорогу.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42210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Но бывают случаи, когда на дороге нет зебры. Что же делать?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5696" y="4653136"/>
            <a:ext cx="748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Тогда нужно искать НАЗЕМНЫЕ или ПОДЗЕМНЫЕ пешеходные переходы.</a:t>
            </a:r>
          </a:p>
        </p:txBody>
      </p:sp>
      <p:pic>
        <p:nvPicPr>
          <p:cNvPr id="17" name="Рисунок 16" descr="5.36.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5013176"/>
            <a:ext cx="1633253" cy="42267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7664" y="57332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Так выглядит знак подземного перехода.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84829E-6 C -0.00816 -0.00324 -0.00348 -0.0007 -0.01389 -0.01018 C -0.01546 -0.01156 -0.01841 -0.01434 -0.01841 -0.01434 C -0.02048 -0.01365 -0.02256 -0.01318 -0.02466 -0.01226 C -0.02778 -0.0111 -0.03386 -0.0081 -0.03386 -0.0081 C -0.03889 -0.01041 -0.04253 -0.01411 -0.04774 -0.01619 C -0.05486 -0.02267 -0.05695 -0.01966 -0.06459 -0.01619 C -0.07778 -0.01758 -0.08577 -0.02012 -0.09861 -0.01619 C -0.10174 -0.01527 -0.10452 -0.01156 -0.10764 -0.01018 C -0.11094 -0.01156 -0.11389 -0.01295 -0.11719 -0.01434 C -0.11858 -0.01503 -0.11997 -0.0155 -0.12171 -0.01619 C -0.12327 -0.01688 -0.12622 -0.01827 -0.12622 -0.01827 C -0.14323 -0.01249 -0.15921 -0.01688 -0.17691 -0.01827 C -0.18004 -0.02105 -0.18282 -0.02498 -0.18611 -0.0266 C -0.18924 -0.02798 -0.19549 -0.03053 -0.19549 -0.03053 C -0.19688 -0.02845 -0.19809 -0.0259 -0.20018 -0.02452 C -0.20278 -0.02243 -0.20921 -0.02035 -0.20921 -0.02035 C -0.22379 -0.02197 -0.23577 -0.02521 -0.24931 -0.03053 C -0.25625 -0.02775 -0.25677 -0.02243 -0.26146 -0.01619 C -0.26424 -0.01249 -0.26736 -0.0118 -0.27084 -0.01018 C -0.27848 -0.01318 -0.28368 -0.01712 -0.2908 -0.02035 C -0.29879 -0.01758 -0.30469 -0.01156 -0.31233 -0.0081 C -0.31754 -0.00948 -0.32275 -0.00995 -0.32778 -0.01226 C -0.33316 -0.0148 -0.33733 -0.02174 -0.34306 -0.02452 C -0.34514 -0.02382 -0.3474 -0.02359 -0.34931 -0.02243 C -0.35261 -0.02035 -0.35851 -0.01434 -0.35851 -0.01434 C -0.36841 -0.01665 -0.37136 -0.02058 -0.38004 -0.02452 C -0.38559 -0.02382 -0.3915 -0.02452 -0.39688 -0.02243 C -0.40035 -0.02105 -0.40608 -0.01434 -0.40608 -0.01434 C -0.41528 -0.01596 -0.41893 -0.01596 -0.42622 -0.02243 C -0.43768 -0.0185 -0.4382 -0.0185 -0.45226 -0.02035 C -0.4533 -0.02128 -0.45938 -0.02752 -0.46146 -0.0266 C -0.46355 -0.02567 -0.46424 -0.02174 -0.46615 -0.02035 C -0.47101 -0.01665 -0.479 -0.0148 -0.48455 -0.01226 C -0.49671 -0.01457 -0.50052 -0.01735 -0.51077 -0.0266 C -0.51337 -0.02891 -0.51997 -0.03053 -0.51997 -0.03053 C -0.52309 -0.0333 -0.52605 -0.03608 -0.52917 -0.03885 C -0.53073 -0.04024 -0.53386 -0.04302 -0.53386 -0.04302 C -0.5415 -0.04163 -0.55747 -0.04186 -0.56615 -0.03469 C -0.56962 -0.03192 -0.57379 -0.02243 -0.57379 -0.02243 " pathEditMode="relative" ptsTypes="fffffffffffffffffffffffffffffffffffffffA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2" grpId="1"/>
      <p:bldP spid="13" grpId="0"/>
      <p:bldP spid="13" grpId="1"/>
      <p:bldP spid="14" grpId="0"/>
      <p:bldP spid="14" grpId="1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Если рядом с пешеходным переходом вы увидели светофор. Для чего же он нужен пешеходам и водителям?</a:t>
            </a:r>
          </a:p>
        </p:txBody>
      </p:sp>
      <p:pic>
        <p:nvPicPr>
          <p:cNvPr id="6" name="Содержимое 5" descr="svetofor2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6156176" y="620688"/>
            <a:ext cx="2552700" cy="2828925"/>
          </a:xfrm>
        </p:spPr>
      </p:pic>
      <p:sp>
        <p:nvSpPr>
          <p:cNvPr id="7" name="TextBox 6"/>
          <p:cNvSpPr txBox="1"/>
          <p:nvPr/>
        </p:nvSpPr>
        <p:spPr>
          <a:xfrm>
            <a:off x="1619672" y="980728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Если свет зажегся </a:t>
            </a:r>
            <a:r>
              <a:rPr lang="ru-RU" sz="2000" b="1" dirty="0">
                <a:solidFill>
                  <a:srgbClr val="FF0000"/>
                </a:solidFill>
              </a:rPr>
              <a:t>красный</a:t>
            </a:r>
            <a:r>
              <a:rPr lang="ru-RU" sz="2000" b="1" dirty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Значит, двигаться … (опасно).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Свет </a:t>
            </a:r>
            <a:r>
              <a:rPr lang="ru-RU" sz="2000" b="1" dirty="0">
                <a:solidFill>
                  <a:srgbClr val="00B050"/>
                </a:solidFill>
              </a:rPr>
              <a:t>зеленый</a:t>
            </a:r>
            <a:r>
              <a:rPr lang="ru-RU" sz="2000" b="1" dirty="0">
                <a:solidFill>
                  <a:srgbClr val="002060"/>
                </a:solidFill>
              </a:rPr>
              <a:t> говорит: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«Проходите, путь… (открыт)»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Желтый</a:t>
            </a:r>
            <a:r>
              <a:rPr lang="ru-RU" sz="2000" b="1" dirty="0">
                <a:solidFill>
                  <a:srgbClr val="002060"/>
                </a:solidFill>
              </a:rPr>
              <a:t> свет – предупрежденье –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Жди сигнала для … (движенья)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age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1115616" y="2636912"/>
            <a:ext cx="34290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5448" y="3645024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А это светофор для пешеходов.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«Красный человечек» </a:t>
            </a:r>
            <a:r>
              <a:rPr lang="ru-RU" sz="2000" b="1" u="sng" dirty="0">
                <a:solidFill>
                  <a:srgbClr val="002060"/>
                </a:solidFill>
              </a:rPr>
              <a:t>означает</a:t>
            </a:r>
            <a:r>
              <a:rPr lang="ru-RU" sz="2000" b="1" dirty="0">
                <a:solidFill>
                  <a:srgbClr val="002060"/>
                </a:solidFill>
              </a:rPr>
              <a:t>: </a:t>
            </a:r>
            <a:r>
              <a:rPr lang="ru-RU" sz="2000" b="1" i="1" dirty="0">
                <a:solidFill>
                  <a:srgbClr val="002060"/>
                </a:solidFill>
              </a:rPr>
              <a:t>«стойте!»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«Зелёный человечек»</a:t>
            </a:r>
            <a:r>
              <a:rPr lang="ru-RU" sz="2000" b="1" dirty="0">
                <a:solidFill>
                  <a:srgbClr val="002060"/>
                </a:solidFill>
              </a:rPr>
              <a:t> </a:t>
            </a:r>
          </a:p>
          <a:p>
            <a:r>
              <a:rPr lang="ru-RU" sz="2000" b="1" u="sng" dirty="0">
                <a:solidFill>
                  <a:srgbClr val="002060"/>
                </a:solidFill>
              </a:rPr>
              <a:t>означает</a:t>
            </a:r>
            <a:r>
              <a:rPr lang="ru-RU" sz="2000" b="1" dirty="0">
                <a:solidFill>
                  <a:srgbClr val="002060"/>
                </a:solidFill>
              </a:rPr>
              <a:t>: </a:t>
            </a:r>
            <a:r>
              <a:rPr lang="ru-RU" sz="2000" b="1" i="1" dirty="0">
                <a:solidFill>
                  <a:srgbClr val="002060"/>
                </a:solidFill>
              </a:rPr>
              <a:t>«идите!»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6027003"/>
            <a:ext cx="824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Нельзя переходить дорогу на красный свет, даже если нет машин!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1060403-fond-d-cran-abstrait-ble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092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А сейчас мы поиграем с нашим другом-светофором.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Красный</a:t>
            </a:r>
            <a:r>
              <a:rPr lang="ru-RU" sz="2400" dirty="0">
                <a:solidFill>
                  <a:schemeClr val="bg1"/>
                </a:solidFill>
              </a:rPr>
              <a:t> свет – стоим смирно;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Желтый</a:t>
            </a:r>
            <a:r>
              <a:rPr lang="ru-RU" sz="2400" dirty="0">
                <a:solidFill>
                  <a:schemeClr val="bg1"/>
                </a:solidFill>
              </a:rPr>
              <a:t> свет – хлопаем в ладоши;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</a:rPr>
              <a:t>Зеленый</a:t>
            </a:r>
            <a:r>
              <a:rPr lang="ru-RU" sz="2400" dirty="0">
                <a:solidFill>
                  <a:schemeClr val="bg1"/>
                </a:solidFill>
              </a:rPr>
              <a:t> свет – ходьба на месте.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26031355.gif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923928" y="2053828"/>
            <a:ext cx="4804172" cy="4804172"/>
          </a:xfrm>
          <a:prstGeom prst="rect">
            <a:avLst/>
          </a:prstGeom>
        </p:spPr>
      </p:pic>
      <p:pic>
        <p:nvPicPr>
          <p:cNvPr id="9" name="Рисунок 8" descr="2600993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5603">
            <a:off x="6935733" y="917691"/>
            <a:ext cx="2607138" cy="1949130"/>
          </a:xfrm>
          <a:prstGeom prst="rect">
            <a:avLst/>
          </a:prstGeom>
        </p:spPr>
      </p:pic>
      <p:pic>
        <p:nvPicPr>
          <p:cNvPr id="12" name="Рисунок 11" descr="безопасность на дороге  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25871"/>
            <a:ext cx="4788024" cy="4132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Находясь на остановке, переходи дорогу только тогда, когда общественный транспорт отойдет от остановки. </a:t>
            </a:r>
          </a:p>
        </p:txBody>
      </p:sp>
      <p:pic>
        <p:nvPicPr>
          <p:cNvPr id="7" name="Содержимое 6" descr="hello_html_m3f8178c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>
            <a:off x="5724128" y="2132856"/>
            <a:ext cx="3706764" cy="4525963"/>
          </a:xfrm>
        </p:spPr>
      </p:pic>
      <p:sp>
        <p:nvSpPr>
          <p:cNvPr id="8" name="TextBox 7"/>
          <p:cNvSpPr txBox="1"/>
          <p:nvPr/>
        </p:nvSpPr>
        <p:spPr>
          <a:xfrm>
            <a:off x="0" y="7647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Если транспорт не отходит, обязательно нужно отойти от остановки на безопасное расстояние так, чтобы видеть едущие справа и слева машины.</a:t>
            </a:r>
          </a:p>
        </p:txBody>
      </p:sp>
      <p:pic>
        <p:nvPicPr>
          <p:cNvPr id="9" name="Рисунок 8" descr="bus-animation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286287"/>
            <a:ext cx="3600400" cy="25717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148478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ЗАПОМНИ!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91683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Трамвай нужно обходить СПЕРЕДИ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856" y="191683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Автобус и троллейбус обходят СЗАДИ</a:t>
            </a:r>
          </a:p>
        </p:txBody>
      </p:sp>
      <p:pic>
        <p:nvPicPr>
          <p:cNvPr id="14" name="Рисунок 13" descr="1981149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969" flipH="1">
            <a:off x="539552" y="2564904"/>
            <a:ext cx="1512168" cy="2001247"/>
          </a:xfrm>
          <a:prstGeom prst="rect">
            <a:avLst/>
          </a:prstGeom>
        </p:spPr>
      </p:pic>
      <p:pic>
        <p:nvPicPr>
          <p:cNvPr id="15" name="Рисунок 14" descr="tramvay.png"/>
          <p:cNvPicPr>
            <a:picLocks noChangeAspect="1"/>
          </p:cNvPicPr>
          <p:nvPr/>
        </p:nvPicPr>
        <p:blipFill>
          <a:blip r:embed="rId6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060848"/>
            <a:ext cx="3096344" cy="2827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02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Нельзя играть на проезжей части, так как можно не заметить приближающую машину. Играть можно только в специально отведенных местах — во дворах, парках, скверах. Выходя из подъезда, уже будь внимателен и осторожен.</a:t>
            </a:r>
          </a:p>
        </p:txBody>
      </p:sp>
      <p:pic>
        <p:nvPicPr>
          <p:cNvPr id="6" name="Содержимое 5" descr="visulki-34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-243408"/>
            <a:ext cx="857250" cy="2857500"/>
          </a:xfrm>
        </p:spPr>
      </p:pic>
      <p:sp>
        <p:nvSpPr>
          <p:cNvPr id="7" name="TextBox 6"/>
          <p:cNvSpPr txBox="1"/>
          <p:nvPr/>
        </p:nvSpPr>
        <p:spPr>
          <a:xfrm>
            <a:off x="0" y="15567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И ни в коем случае нельзя выбегать на дорогу!  Водитель может не увидеть вас, выбегающих на проезжую часть и вовремя не затормозить.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Перед дорогой нужно остановиться.</a:t>
            </a:r>
          </a:p>
        </p:txBody>
      </p:sp>
      <p:pic>
        <p:nvPicPr>
          <p:cNvPr id="11" name="Рисунок 10" descr="71-719396_child-safety-accident-traffic-collision-school-zone-เด็ก-ข้าม-ถนน-การ์ตูน.png"/>
          <p:cNvPicPr>
            <a:picLocks noChangeAspect="1"/>
          </p:cNvPicPr>
          <p:nvPr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276872"/>
            <a:ext cx="5256584" cy="4405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60403-fond-d-cran-abstrait-bleu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«Запрещается, разрешается».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9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8. Знать и уважать правила движения.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649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4. Выбегать на проезжую часть.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448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3. Переходить улицу при красном свете светофора.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967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2. Переходить улицу по подземному переходу.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76672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1. Перебегать улицу перед быстро идущим транспортом.</a:t>
            </a:r>
          </a:p>
        </p:txBody>
      </p:sp>
      <p:pic>
        <p:nvPicPr>
          <p:cNvPr id="13" name="Рисунок 12" descr="sign-32287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04664"/>
            <a:ext cx="864096" cy="1033042"/>
          </a:xfrm>
          <a:prstGeom prst="rect">
            <a:avLst/>
          </a:prstGeom>
        </p:spPr>
      </p:pic>
      <p:pic>
        <p:nvPicPr>
          <p:cNvPr id="14" name="Рисунок 13" descr="checkmar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620688"/>
            <a:ext cx="1368152" cy="1368152"/>
          </a:xfrm>
          <a:prstGeom prst="rect">
            <a:avLst/>
          </a:prstGeom>
        </p:spPr>
      </p:pic>
      <p:pic>
        <p:nvPicPr>
          <p:cNvPr id="15" name="Рисунок 14" descr="sign-32287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772816"/>
            <a:ext cx="864096" cy="1033042"/>
          </a:xfrm>
          <a:prstGeom prst="rect">
            <a:avLst/>
          </a:prstGeom>
        </p:spPr>
      </p:pic>
      <p:pic>
        <p:nvPicPr>
          <p:cNvPr id="16" name="Рисунок 15" descr="sign-32287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276872"/>
            <a:ext cx="864096" cy="1033042"/>
          </a:xfrm>
          <a:prstGeom prst="rect">
            <a:avLst/>
          </a:prstGeom>
        </p:spPr>
      </p:pic>
      <p:pic>
        <p:nvPicPr>
          <p:cNvPr id="17" name="Рисунок 16" descr="checkmar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636912"/>
            <a:ext cx="1512168" cy="15121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429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5. Обходить автобус сзади.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2210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6. Вместо тротуара ходить про проезжей части. </a:t>
            </a:r>
          </a:p>
        </p:txBody>
      </p:sp>
      <p:pic>
        <p:nvPicPr>
          <p:cNvPr id="20" name="Рисунок 19" descr="sign-32287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861048"/>
            <a:ext cx="864096" cy="10330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50131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7. Играть на проезжей части. </a:t>
            </a:r>
          </a:p>
        </p:txBody>
      </p:sp>
      <p:pic>
        <p:nvPicPr>
          <p:cNvPr id="22" name="Рисунок 21" descr="sign-322871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725144"/>
            <a:ext cx="864096" cy="1033042"/>
          </a:xfrm>
          <a:prstGeom prst="rect">
            <a:avLst/>
          </a:prstGeom>
        </p:spPr>
      </p:pic>
      <p:pic>
        <p:nvPicPr>
          <p:cNvPr id="23" name="Рисунок 22" descr="checkmark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5273824"/>
            <a:ext cx="1584176" cy="1584176"/>
          </a:xfrm>
          <a:prstGeom prst="rect">
            <a:avLst/>
          </a:prstGeom>
        </p:spPr>
      </p:pic>
      <p:pic>
        <p:nvPicPr>
          <p:cNvPr id="24" name="Рисунок 23" descr="загадка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3819">
            <a:off x="7469002" y="4630135"/>
            <a:ext cx="1629097" cy="224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ids-on-street-vector-9094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04"/>
          <a:stretch>
            <a:fillRect/>
          </a:stretch>
        </p:blipFill>
        <p:spPr>
          <a:xfrm>
            <a:off x="0" y="0"/>
            <a:ext cx="927388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0131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Ходить можно только по тротуарам, обочинам, пешеходным дорожкам.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Если же их нет, то нужно идти по краю проезжей части, но только лицом к движущимся машинам.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Скажите какая девочка идет в правильном месте, а какая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708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ЦНТ</cp:lastModifiedBy>
  <cp:revision>29</cp:revision>
  <dcterms:created xsi:type="dcterms:W3CDTF">2019-04-04T11:27:54Z</dcterms:created>
  <dcterms:modified xsi:type="dcterms:W3CDTF">2022-04-04T10:22:05Z</dcterms:modified>
</cp:coreProperties>
</file>