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5062-6F0B-4E9B-A4F3-9C12CDC34C95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D1D8-6888-4CF9-B875-2915D16E5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5062-6F0B-4E9B-A4F3-9C12CDC34C95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D1D8-6888-4CF9-B875-2915D16E5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5062-6F0B-4E9B-A4F3-9C12CDC34C95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D1D8-6888-4CF9-B875-2915D16E5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5062-6F0B-4E9B-A4F3-9C12CDC34C95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D1D8-6888-4CF9-B875-2915D16E5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5062-6F0B-4E9B-A4F3-9C12CDC34C95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D1D8-6888-4CF9-B875-2915D16E5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5062-6F0B-4E9B-A4F3-9C12CDC34C95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D1D8-6888-4CF9-B875-2915D16E5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5062-6F0B-4E9B-A4F3-9C12CDC34C95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D1D8-6888-4CF9-B875-2915D16E5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5062-6F0B-4E9B-A4F3-9C12CDC34C95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D1D8-6888-4CF9-B875-2915D16E5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5062-6F0B-4E9B-A4F3-9C12CDC34C95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D1D8-6888-4CF9-B875-2915D16E5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5062-6F0B-4E9B-A4F3-9C12CDC34C95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D1D8-6888-4CF9-B875-2915D16E5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5062-6F0B-4E9B-A4F3-9C12CDC34C95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F7D1D8-6888-4CF9-B875-2915D16E597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1F5062-6F0B-4E9B-A4F3-9C12CDC34C95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F7D1D8-6888-4CF9-B875-2915D16E597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Отчет </a:t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по летней оздоровительной работе  2013 год.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284984"/>
            <a:ext cx="7992888" cy="1752600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Группа № 8</a:t>
            </a:r>
          </a:p>
          <a:p>
            <a:r>
              <a:rPr lang="ru-RU" sz="4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« Золотая рыбка</a:t>
            </a:r>
            <a:r>
              <a:rPr lang="ru-RU" sz="4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»</a:t>
            </a:r>
          </a:p>
          <a:p>
            <a:endParaRPr lang="ru-RU" sz="2400" b="1" i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sz="2400" b="1" i="1" dirty="0" smtClean="0">
                <a:solidFill>
                  <a:srgbClr val="FFC000"/>
                </a:solidFill>
              </a:rPr>
              <a:t>Выполнила воспитатель</a:t>
            </a:r>
          </a:p>
          <a:p>
            <a:r>
              <a:rPr lang="ru-RU" sz="2400" b="1" i="1" dirty="0" smtClean="0">
                <a:solidFill>
                  <a:srgbClr val="FFC000"/>
                </a:solidFill>
              </a:rPr>
              <a:t>Ануфриенко Р.Р.</a:t>
            </a:r>
            <a:endParaRPr lang="ru-RU" sz="2400" b="1" i="1" dirty="0" smtClean="0">
              <a:solidFill>
                <a:srgbClr val="FFC00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 </a:t>
            </a:r>
          </a:p>
          <a:p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396044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i="1" dirty="0" smtClean="0">
                <a:solidFill>
                  <a:srgbClr val="FFFF00"/>
                </a:solidFill>
              </a:rPr>
              <a:t>Трудовая деятельность детей.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3816424" cy="41764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4330824" cy="4320480"/>
          </a:xfrm>
        </p:spPr>
      </p:pic>
    </p:spTree>
    <p:extLst>
      <p:ext uri="{BB962C8B-B14F-4D97-AF65-F5344CB8AC3E}">
        <p14:creationId xmlns:p14="http://schemas.microsoft.com/office/powerpoint/2010/main" val="19188339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На территории участка  вместе с детьми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организовалицветники</a:t>
            </a:r>
            <a:r>
              <a:rPr lang="ru-RU" sz="2800" b="1" i="1" dirty="0" smtClean="0">
                <a:solidFill>
                  <a:srgbClr val="FF0000"/>
                </a:solidFill>
              </a:rPr>
              <a:t>. </a:t>
            </a:r>
            <a:r>
              <a:rPr lang="ru-RU" sz="2800" b="1" i="1" dirty="0">
                <a:solidFill>
                  <a:srgbClr val="FF0000"/>
                </a:solidFill>
              </a:rPr>
              <a:t>Ухаживали и наблюдали за ростом цветов.</a:t>
            </a:r>
            <a:br>
              <a:rPr lang="ru-RU" sz="2800" b="1" i="1" dirty="0">
                <a:solidFill>
                  <a:srgbClr val="FF0000"/>
                </a:solidFill>
              </a:rPr>
            </a:b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1916832"/>
            <a:ext cx="5400600" cy="4392487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9613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FF00"/>
                </a:solidFill>
              </a:rPr>
              <a:t>Опытно-экспериментальная деятельность .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1"/>
            <a:ext cx="3816424" cy="407789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276872"/>
            <a:ext cx="4098879" cy="4032448"/>
          </a:xfrm>
        </p:spPr>
      </p:pic>
    </p:spTree>
    <p:extLst>
      <p:ext uri="{BB962C8B-B14F-4D97-AF65-F5344CB8AC3E}">
        <p14:creationId xmlns:p14="http://schemas.microsoft.com/office/powerpoint/2010/main" val="313626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Изучение свойств песка.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4645"/>
            <a:ext cx="4038600" cy="424634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26386"/>
            <a:ext cx="3886200" cy="4222865"/>
          </a:xfrm>
        </p:spPr>
      </p:pic>
    </p:spTree>
    <p:extLst>
      <p:ext uri="{BB962C8B-B14F-4D97-AF65-F5344CB8AC3E}">
        <p14:creationId xmlns:p14="http://schemas.microsoft.com/office/powerpoint/2010/main" val="3592908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" y="2060848"/>
            <a:ext cx="4035829" cy="409488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4038600" cy="4176464"/>
          </a:xfr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79512" y="836613"/>
            <a:ext cx="8280920" cy="6588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rgbClr val="FFFF00"/>
                </a:solidFill>
              </a:rPr>
              <a:t>Изучение </a:t>
            </a:r>
            <a:r>
              <a:rPr lang="ru-RU" sz="5400" b="1" i="1" dirty="0" smtClean="0">
                <a:solidFill>
                  <a:srgbClr val="FFFF00"/>
                </a:solidFill>
              </a:rPr>
              <a:t>свойств воды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6000" i="1" dirty="0">
              <a:solidFill>
                <a:srgbClr val="FFFF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935321"/>
            <a:ext cx="5852160" cy="4389120"/>
          </a:xfrm>
        </p:spPr>
      </p:pic>
    </p:spTree>
    <p:extLst>
      <p:ext uri="{BB962C8B-B14F-4D97-AF65-F5344CB8AC3E}">
        <p14:creationId xmlns:p14="http://schemas.microsoft.com/office/powerpoint/2010/main" val="21168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Задачи </a:t>
            </a:r>
            <a:r>
              <a:rPr lang="ru-RU" b="1" i="1" dirty="0">
                <a:solidFill>
                  <a:srgbClr val="FF0000"/>
                </a:solidFill>
              </a:rPr>
              <a:t>летней оздоровительной работы: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/>
              <a:t>Продолжать </a:t>
            </a:r>
            <a:r>
              <a:rPr lang="ru-RU" sz="3000" b="1" dirty="0"/>
              <a:t>формировать у детей интегративное качество «Физически </a:t>
            </a:r>
            <a:r>
              <a:rPr lang="ru-RU" sz="3000" b="1" dirty="0" smtClean="0"/>
              <a:t>развитый» </a:t>
            </a:r>
            <a:r>
              <a:rPr lang="ru-RU" sz="3000" b="1" dirty="0"/>
              <a:t>через систему закаливающих мероприятий в условиях лета.</a:t>
            </a:r>
          </a:p>
          <a:p>
            <a:r>
              <a:rPr lang="ru-RU" sz="3000" b="1" dirty="0" smtClean="0"/>
              <a:t>Продолжать </a:t>
            </a:r>
            <a:r>
              <a:rPr lang="ru-RU" sz="3000" b="1" dirty="0"/>
              <a:t>формировать </a:t>
            </a:r>
            <a:r>
              <a:rPr lang="ru-RU" sz="3000" b="1" dirty="0" smtClean="0"/>
              <a:t>интегративное </a:t>
            </a:r>
            <a:r>
              <a:rPr lang="ru-RU" sz="3000" b="1" dirty="0"/>
              <a:t>качество «Способный решать интеллектуальные </a:t>
            </a:r>
            <a:r>
              <a:rPr lang="ru-RU" sz="3000" b="1" dirty="0" smtClean="0"/>
              <a:t>задачи» </a:t>
            </a:r>
            <a:r>
              <a:rPr lang="ru-RU" sz="3000" b="1" dirty="0"/>
              <a:t>в процессе организации экспериментальной деятельности детей на </a:t>
            </a:r>
            <a:r>
              <a:rPr lang="ru-RU" sz="3000" b="1" dirty="0" smtClean="0"/>
              <a:t>прогулке</a:t>
            </a:r>
            <a:r>
              <a:rPr lang="ru-RU" sz="3000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9580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6990" y="1844824"/>
            <a:ext cx="8229600" cy="11430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FFFF00"/>
                </a:solidFill>
                <a:latin typeface="+mn-lt"/>
              </a:rPr>
              <a:t>Работа </a:t>
            </a:r>
            <a:r>
              <a:rPr lang="ru-RU" sz="3200" b="1" i="1" dirty="0">
                <a:solidFill>
                  <a:srgbClr val="FFFF00"/>
                </a:solidFill>
                <a:latin typeface="+mn-lt"/>
              </a:rPr>
              <a:t>в летний период проводилась по направлениям</a:t>
            </a:r>
            <a:r>
              <a:rPr lang="ru-RU" sz="3200" b="1" i="1" dirty="0" smtClean="0">
                <a:solidFill>
                  <a:srgbClr val="FFFF00"/>
                </a:solidFill>
                <a:latin typeface="+mn-lt"/>
              </a:rPr>
              <a:t>:</a:t>
            </a:r>
            <a:r>
              <a:rPr lang="ru-RU" sz="3200" b="1" i="1" dirty="0">
                <a:solidFill>
                  <a:srgbClr val="FFFF00"/>
                </a:solidFill>
                <a:latin typeface="+mn-lt"/>
              </a:rPr>
              <a:t/>
            </a:r>
            <a:br>
              <a:rPr lang="ru-RU" sz="3200" b="1" i="1" dirty="0">
                <a:solidFill>
                  <a:srgbClr val="FFFF00"/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accent3"/>
                </a:solidFill>
              </a:rPr>
              <a:t>1.</a:t>
            </a:r>
            <a:r>
              <a:rPr lang="ru-RU" sz="2000" b="1" dirty="0" smtClean="0">
                <a:solidFill>
                  <a:schemeClr val="accent3"/>
                </a:solidFill>
              </a:rPr>
              <a:t>воспитательно-образовательная </a:t>
            </a:r>
            <a:r>
              <a:rPr lang="ru-RU" sz="2000" b="1" dirty="0">
                <a:solidFill>
                  <a:schemeClr val="accent3"/>
                </a:solidFill>
              </a:rPr>
              <a:t>работа;</a:t>
            </a:r>
            <a:br>
              <a:rPr lang="ru-RU" sz="2000" b="1" dirty="0">
                <a:solidFill>
                  <a:schemeClr val="accent3"/>
                </a:solidFill>
              </a:rPr>
            </a:br>
            <a:r>
              <a:rPr lang="ru-RU" sz="2000" b="1" dirty="0" smtClean="0">
                <a:solidFill>
                  <a:schemeClr val="accent3"/>
                </a:solidFill>
              </a:rPr>
              <a:t>2.оздоровительная</a:t>
            </a:r>
            <a:r>
              <a:rPr lang="ru-RU" sz="2000" b="1" dirty="0">
                <a:solidFill>
                  <a:schemeClr val="accent3"/>
                </a:solidFill>
              </a:rPr>
              <a:t>;</a:t>
            </a:r>
            <a:br>
              <a:rPr lang="ru-RU" sz="2000" b="1" dirty="0">
                <a:solidFill>
                  <a:schemeClr val="accent3"/>
                </a:solidFill>
              </a:rPr>
            </a:br>
            <a:r>
              <a:rPr lang="ru-RU" sz="2000" b="1" dirty="0" smtClean="0">
                <a:solidFill>
                  <a:schemeClr val="accent3"/>
                </a:solidFill>
              </a:rPr>
              <a:t>3.работа </a:t>
            </a:r>
            <a:r>
              <a:rPr lang="ru-RU" sz="2000" b="1" dirty="0">
                <a:solidFill>
                  <a:schemeClr val="accent3"/>
                </a:solidFill>
              </a:rPr>
              <a:t>с родителями. </a:t>
            </a:r>
            <a:br>
              <a:rPr lang="ru-RU" sz="2000" b="1" dirty="0">
                <a:solidFill>
                  <a:schemeClr val="accent3"/>
                </a:solidFill>
              </a:rPr>
            </a:br>
            <a:r>
              <a:rPr lang="ru-RU" sz="3200" i="1" dirty="0">
                <a:latin typeface="+mn-lt"/>
              </a:rPr>
              <a:t/>
            </a:r>
            <a:br>
              <a:rPr lang="ru-RU" sz="3200" i="1" dirty="0">
                <a:latin typeface="+mn-lt"/>
              </a:rPr>
            </a:br>
            <a:endParaRPr lang="ru-RU" sz="3200" i="1" dirty="0">
              <a:latin typeface="+mn-lt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4040188" cy="6593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Физкультурные занятия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16016" y="2204864"/>
            <a:ext cx="4041775" cy="65484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Культурно-гигиенические навыки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74366"/>
            <a:ext cx="4039985" cy="3649287"/>
          </a:xfrm>
        </p:spPr>
      </p:pic>
      <p:pic>
        <p:nvPicPr>
          <p:cNvPr id="1026" name="Picture 2" descr="C:\Users\Пользователь\Desktop\регина\IMG_1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888432" cy="364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9787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 </a:t>
            </a:r>
            <a:r>
              <a:rPr lang="ru-RU" sz="3100" b="1" i="1" dirty="0" smtClean="0">
                <a:solidFill>
                  <a:srgbClr val="FFFF00"/>
                </a:solidFill>
                <a:effectLst/>
                <a:latin typeface="+mn-lt"/>
              </a:rPr>
              <a:t>На территории детского сада весь летний период работали музыкальные и физкультурные площадки.</a:t>
            </a:r>
            <a:r>
              <a:rPr lang="ru-RU" sz="2800" b="1" i="1" dirty="0">
                <a:solidFill>
                  <a:srgbClr val="FFFF00"/>
                </a:solidFill>
                <a:latin typeface="+mn-lt"/>
              </a:rPr>
              <a:t/>
            </a:r>
            <a:br>
              <a:rPr lang="ru-RU" sz="2800" b="1" i="1" dirty="0">
                <a:solidFill>
                  <a:srgbClr val="FFFF00"/>
                </a:solidFill>
                <a:latin typeface="+mn-lt"/>
              </a:rPr>
            </a:br>
            <a:r>
              <a:rPr lang="ru-RU" sz="2800" i="1" dirty="0">
                <a:solidFill>
                  <a:srgbClr val="FF0000"/>
                </a:solidFill>
                <a:effectLst/>
              </a:rPr>
              <a:t/>
            </a:r>
            <a:br>
              <a:rPr lang="ru-RU" sz="2800" i="1" dirty="0">
                <a:solidFill>
                  <a:srgbClr val="FF0000"/>
                </a:solidFill>
                <a:effectLst/>
              </a:rPr>
            </a:br>
            <a:r>
              <a:rPr lang="ru-RU" dirty="0">
                <a:effectLst/>
              </a:rPr>
              <a:t> </a:t>
            </a:r>
            <a:endParaRPr lang="ru-RU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3894584" cy="4248472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816424" cy="4248472"/>
          </a:xfrm>
        </p:spPr>
      </p:pic>
    </p:spTree>
    <p:extLst>
      <p:ext uri="{BB962C8B-B14F-4D97-AF65-F5344CB8AC3E}">
        <p14:creationId xmlns:p14="http://schemas.microsoft.com/office/powerpoint/2010/main" val="3983986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Закаливающие мероприятия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Купание в бассейне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Воздушные ванны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5" y="2631916"/>
            <a:ext cx="3682538" cy="361188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98" y="2594509"/>
            <a:ext cx="4035829" cy="3686695"/>
          </a:xfrm>
        </p:spPr>
      </p:pic>
    </p:spTree>
    <p:extLst>
      <p:ext uri="{BB962C8B-B14F-4D97-AF65-F5344CB8AC3E}">
        <p14:creationId xmlns:p14="http://schemas.microsoft.com/office/powerpoint/2010/main" val="5690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Игровая деятельность детей на </a:t>
            </a:r>
            <a:r>
              <a:rPr lang="ru-RU" sz="3600" b="1" i="1" dirty="0" smtClean="0">
                <a:solidFill>
                  <a:srgbClr val="FFFF00"/>
                </a:solidFill>
              </a:rPr>
              <a:t>прогулке</a:t>
            </a:r>
            <a:r>
              <a:rPr lang="ru-RU" sz="3600" b="1" i="1" dirty="0" smtClean="0">
                <a:solidFill>
                  <a:srgbClr val="FFFF00"/>
                </a:solidFill>
              </a:rPr>
              <a:t>.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Подвижные игры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6016" y="1844824"/>
            <a:ext cx="4041775" cy="65484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Сюжетно ролевая игра «Семья»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Пользователь\Desktop\регина\IMG_144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302" y="2514600"/>
            <a:ext cx="2883983" cy="38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78" y="2514600"/>
            <a:ext cx="3598469" cy="3846513"/>
          </a:xfrm>
        </p:spPr>
      </p:pic>
    </p:spTree>
    <p:extLst>
      <p:ext uri="{BB962C8B-B14F-4D97-AF65-F5344CB8AC3E}">
        <p14:creationId xmlns:p14="http://schemas.microsoft.com/office/powerpoint/2010/main" val="2198386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76996"/>
            <a:ext cx="3275856" cy="1582621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Для </a:t>
            </a:r>
            <a:r>
              <a:rPr lang="ru-RU" sz="2800" b="1" i="1" dirty="0">
                <a:solidFill>
                  <a:srgbClr val="FF0000"/>
                </a:solidFill>
              </a:rPr>
              <a:t>родителей были подготовлены </a:t>
            </a:r>
            <a:r>
              <a:rPr lang="ru-RU" sz="2800" b="1" i="1" dirty="0" smtClean="0">
                <a:solidFill>
                  <a:srgbClr val="FF0000"/>
                </a:solidFill>
              </a:rPr>
              <a:t>консультации:</a:t>
            </a:r>
            <a:r>
              <a:rPr lang="ru-RU" sz="2400" i="1" dirty="0">
                <a:solidFill>
                  <a:srgbClr val="FF0000"/>
                </a:solidFill>
              </a:rPr>
              <a:t/>
            </a:r>
            <a:br>
              <a:rPr lang="ru-RU" sz="2400" i="1" dirty="0">
                <a:solidFill>
                  <a:srgbClr val="FF0000"/>
                </a:solidFill>
              </a:rPr>
            </a:b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2828784"/>
            <a:ext cx="2495872" cy="333651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FFFF00"/>
                </a:solidFill>
              </a:rPr>
              <a:t>Лето-пора закаляться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FF00"/>
                </a:solidFill>
              </a:rPr>
              <a:t>Летний отдых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FF00"/>
                </a:solidFill>
              </a:rPr>
              <a:t>Игры с песком и водой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FF00"/>
                </a:solidFill>
              </a:rPr>
              <a:t>Солнечный удар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FF00"/>
                </a:solidFill>
              </a:rPr>
              <a:t>Отравления</a:t>
            </a:r>
            <a:endParaRPr lang="ru-RU" sz="1600" b="1" dirty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FF00"/>
                </a:solidFill>
              </a:rPr>
              <a:t>Детский дорожно-транспортный травматизм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FF00"/>
                </a:solidFill>
              </a:rPr>
              <a:t>Безопасность детей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FF00"/>
                </a:solidFill>
              </a:rPr>
              <a:t>Кишечные инфекции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FF00"/>
                </a:solidFill>
              </a:rPr>
              <a:t>Папка-раскладушка 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«О летнем отдыхе детей»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r="169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127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Праздники и развлечения.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6593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Концерт: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«День защиты детей»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644008" y="1700808"/>
            <a:ext cx="4041775" cy="65484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Конкурс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рисунков на асфальте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7" y="2514600"/>
            <a:ext cx="3858854" cy="384651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84" y="2514600"/>
            <a:ext cx="3915056" cy="3846513"/>
          </a:xfrm>
        </p:spPr>
      </p:pic>
    </p:spTree>
    <p:extLst>
      <p:ext uri="{BB962C8B-B14F-4D97-AF65-F5344CB8AC3E}">
        <p14:creationId xmlns:p14="http://schemas.microsoft.com/office/powerpoint/2010/main" val="2425266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Наблюдения в природе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7"/>
            <a:ext cx="3960440" cy="42939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13917"/>
            <a:ext cx="3886200" cy="4247804"/>
          </a:xfrm>
        </p:spPr>
      </p:pic>
    </p:spTree>
    <p:extLst>
      <p:ext uri="{BB962C8B-B14F-4D97-AF65-F5344CB8AC3E}">
        <p14:creationId xmlns:p14="http://schemas.microsoft.com/office/powerpoint/2010/main" val="3962714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172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Отчет  по летней оздоровительной работе  2013 год.</vt:lpstr>
      <vt:lpstr>   Задачи летней оздоровительной работы:  </vt:lpstr>
      <vt:lpstr> Работа в летний период проводилась по направлениям: 1.воспитательно-образовательная работа; 2.оздоровительная; 3.работа с родителями.   </vt:lpstr>
      <vt:lpstr> На территории детского сада весь летний период работали музыкальные и физкультурные площадки.   </vt:lpstr>
      <vt:lpstr>Закаливающие мероприятия</vt:lpstr>
      <vt:lpstr>Игровая деятельность детей на прогулке.</vt:lpstr>
      <vt:lpstr>Для родителей были подготовлены консультации: </vt:lpstr>
      <vt:lpstr>Праздники и развлечения.</vt:lpstr>
      <vt:lpstr>Наблюдения в природе</vt:lpstr>
      <vt:lpstr> Трудовая деятельность детей.</vt:lpstr>
      <vt:lpstr>На территории участка  вместе с детьми организовалицветники. Ухаживали и наблюдали за ростом цветов. </vt:lpstr>
      <vt:lpstr>Опытно-экспериментальная деятельность .</vt:lpstr>
      <vt:lpstr>Изучение свойств песка.</vt:lpstr>
      <vt:lpstr> 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по летне оздоровительной работе  2013 год.</dc:title>
  <dc:creator>Пользователь</dc:creator>
  <cp:lastModifiedBy>Пользователь</cp:lastModifiedBy>
  <cp:revision>21</cp:revision>
  <dcterms:created xsi:type="dcterms:W3CDTF">2013-08-27T10:58:45Z</dcterms:created>
  <dcterms:modified xsi:type="dcterms:W3CDTF">2013-08-30T06:47:33Z</dcterms:modified>
</cp:coreProperties>
</file>