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76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8EAEC-0D9E-495F-ADAA-729F57C5C074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21D77-4BD5-4DA5-B17F-A31D3B7B4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81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1B5E-B2CA-4E21-9575-AE8B3116572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3"/>
            <a:ext cx="813690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Monotype Corsiva" pitchFamily="66" charset="0"/>
                <a:cs typeface="Times New Roman" pitchFamily="18" charset="0"/>
              </a:rPr>
              <a:t>    </a:t>
            </a: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Проект </a:t>
            </a:r>
            <a:r>
              <a:rPr lang="ru-RU" sz="4800" b="1" dirty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« Мои любимые сказки</a:t>
            </a: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»</a:t>
            </a:r>
          </a:p>
          <a:p>
            <a:pPr algn="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выполнила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первой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категории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МБДОУ №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Вершинина Елена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Георгиевна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2014г.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899592" y="260648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План-схема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работы с детьми и родителями по реализации проекта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«Мои любимые сказки»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406997"/>
              </p:ext>
            </p:extLst>
          </p:nvPr>
        </p:nvGraphicFramePr>
        <p:xfrm>
          <a:off x="179512" y="1340768"/>
          <a:ext cx="8856985" cy="42280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{17292A2E-F333-43FB-9621-5CBBE7FDCDCB}</a:tableStyleId>
              </a:tblPr>
              <a:tblGrid>
                <a:gridCol w="792088"/>
                <a:gridCol w="1008112"/>
                <a:gridCol w="3024336"/>
                <a:gridCol w="2304256"/>
                <a:gridCol w="1728193"/>
              </a:tblGrid>
              <a:tr h="2821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внедрения проекта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432" marR="5643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деятельности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432" marR="5643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432" marR="5643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432" marR="56432" marT="0" marB="0" anchor="ctr"/>
                </a:tc>
              </a:tr>
              <a:tr h="361977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этап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Подготовительный</a:t>
                      </a:r>
                      <a:endParaRPr lang="ru-RU" sz="11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432" marR="5643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Информационный</a:t>
                      </a:r>
                      <a:endParaRPr lang="ru-RU" sz="11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432" marR="56432" marT="0" marB="0" vert="vert27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6360" algn="l"/>
                          <a:tab pos="45720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Направляет участников проекта на определение результатов работы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6360" algn="l"/>
                          <a:tab pos="45720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Сбор информации, литературы, дополнительного материала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6360" algn="l"/>
                          <a:tab pos="45720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компьютерных технологий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6360" algn="l"/>
                          <a:tab pos="45720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Информирование родителей о реализации данного проекта;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6360" algn="l"/>
                          <a:tab pos="45720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Подборка методической, справочной, художественной литературы, журналов, газет, пословиц, поговорок;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6360" algn="l"/>
                          <a:tab pos="45720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информационно – читательского уголка в группе;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6360" algn="l"/>
                          <a:tab pos="45720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перспективного плана по данному проекту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432" marR="5643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677545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Мониторинг знаний детей по следующим вопросам;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636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сказок « Царевна-лягушка», «Сказка о царе </a:t>
                      </a:r>
                      <a:r>
                        <a:rPr lang="ru-RU" sz="12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Салтане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…», « </a:t>
                      </a:r>
                      <a:r>
                        <a:rPr lang="ru-RU" sz="12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Дюймовочка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», « </a:t>
                      </a:r>
                      <a:r>
                        <a:rPr lang="ru-RU" sz="12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Заюшкина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избушка».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636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 плана совместной деятельности и предстоящих задач.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636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 целей по данной теме;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636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Активное слушание;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636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Рассматривание иллюстраций, картинок  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636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Отгадывание загадок, чтение стихотворений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432" marR="56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Сообщение за круглым столом о предстоящем проекте (актуальность, тема, цель, задач проекта);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 для родителей ««Почему необходимо рассказывать и читать детям сказки? 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для родителей в папке - передвижке: </a:t>
                      </a:r>
                      <a:b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«Читаем детям сказки  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Опрос - анкетирование «Сказки в жизни вашего ребенка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432" marR="5643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92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82947"/>
              </p:ext>
            </p:extLst>
          </p:nvPr>
        </p:nvGraphicFramePr>
        <p:xfrm>
          <a:off x="467544" y="476672"/>
          <a:ext cx="8229600" cy="50474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{ED083AE6-46FA-4A59-8FB0-9F97EB10719F}</a:tableStyleId>
              </a:tblPr>
              <a:tblGrid>
                <a:gridCol w="710458"/>
                <a:gridCol w="886112"/>
                <a:gridCol w="2070208"/>
                <a:gridCol w="2917111"/>
                <a:gridCol w="1645711"/>
              </a:tblGrid>
              <a:tr h="382166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этап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Практический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432" marR="5643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Познавательный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432" marR="56432" marT="0" marB="0" vert="vert27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познавательной деятельности детей</a:t>
                      </a:r>
                      <a:endParaRPr lang="ru-RU" sz="11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191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Провести цикл познавательных мероприятий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к открытому занятию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и контроль за осуществлением проекта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мини – библиотеки по сказкам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Подготовить презентацию «Как работать с книгой»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7625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Познавательная беседы « Сказки-добрые друзья», «Мои любимые сказки»</a:t>
                      </a:r>
                      <a:endParaRPr lang="ru-RU" sz="11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Познавательные мероприятия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Знакомство с презентацией «Как работать с книгой»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Знакомство с профессией библиотекарь, реставратор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Отгадывание загадок о сказочных героях;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Рассказы детей о посещении театров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Заучивание слов, отрывков из сказок для постановки кукольного театра для детей младшего дошкольного возраста и родителей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/>
                        <a:buChar char=""/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со сказкой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/>
                        <a:buChar char=""/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«Угадай по движению»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/>
                        <a:buChar char=""/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Упражнения на активизацию лексики «Я начну, а ты продолжи» Довести до детей замысел сказки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/>
                        <a:buChar char=""/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Рассматривание иллюстраций разных художников к сказкам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дома.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Совместно с ребёнком нарисовать рисунок «Любимая сказка  »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Вместе с ребенком выучить отрывок из сказки «Сказка о царе </a:t>
                      </a:r>
                      <a:r>
                        <a:rPr lang="ru-RU" sz="11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Салтане</a:t>
                      </a: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…» 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 для родителей «Какие сказки читать ребёнку на ночь» </a:t>
                      </a: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Помощь в создании библиотеки в группе по сказкам.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Совместно с ребенком посетить ТЮЗ, кукольный театр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сказок детям.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432" marR="564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3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371727"/>
              </p:ext>
            </p:extLst>
          </p:nvPr>
        </p:nvGraphicFramePr>
        <p:xfrm>
          <a:off x="323529" y="260648"/>
          <a:ext cx="8373133" cy="55162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{C4B1156A-380E-4F78-BDF5-A606A8083BF9}</a:tableStyleId>
              </a:tblPr>
              <a:tblGrid>
                <a:gridCol w="309312"/>
                <a:gridCol w="850609"/>
                <a:gridCol w="2397171"/>
                <a:gridCol w="3015796"/>
                <a:gridCol w="1800245"/>
              </a:tblGrid>
              <a:tr h="547260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466" marR="53466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Творческий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6" marR="5346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5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Подготовить материал к проведению совместной творческой деятельности с детьми в группе  </a:t>
                      </a:r>
                    </a:p>
                    <a:p>
                      <a:pPr marL="131445" indent="-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105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и оформление выставки творческих работ детей</a:t>
                      </a:r>
                    </a:p>
                    <a:p>
                      <a:pPr marL="131445" indent="-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105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материала к оформлению выставок поделок и рисунков « В гостях у сказки»</a:t>
                      </a:r>
                    </a:p>
                    <a:p>
                      <a:pPr marL="131445" indent="-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105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материала в стенгазету   с творчеством детей по проекту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105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места и материала для создания мини – музея « Мои любимые сказки» в группе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6" marR="5346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Рисование по следующим темам: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6050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«Нарисуй сказку»;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6050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Сюжетное рисование по сказкам по желанию детей;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6050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«Мой любимый сказочный герой»;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6050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«Моя </a:t>
                      </a:r>
                      <a:r>
                        <a:rPr lang="ru-RU" sz="11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Дюймовочка</a:t>
                      </a: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- нетрадиционное рисование;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6050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Рисование иллюстраций к сказкам детьми.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Лепка героев и сюжетов сказок.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творческой работе, изготовление макета дуба.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героев сказок   из соленого теста, раскраска героев.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масок по мотивам сказок в театральный уголок.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Сочинение небольших сочинений, опираясь на кринки; придумывание истории для постановок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приглашений для родителей и детей на постановку кукольного театра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Аппликация «Изготовление афиши» для показа кукольного театра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 результата, хода работы, действий каждого, выяснение причин успехов и неудач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6" marR="5346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Вовлечение родителей в совместную работу над проектом, создавая радостную атмосферу совместной с ребёнком деятельности.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Творческое задание по желанию ребенка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Совместно с ребенком вылепить из пластилина, соленого теста сюжет любой сказки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показ кукольного театра силами детей по сказке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6" marR="5346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99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66156"/>
              </p:ext>
            </p:extLst>
          </p:nvPr>
        </p:nvGraphicFramePr>
        <p:xfrm>
          <a:off x="323528" y="548680"/>
          <a:ext cx="8373133" cy="56346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{C4B1156A-380E-4F78-BDF5-A606A8083BF9}</a:tableStyleId>
              </a:tblPr>
              <a:tblGrid>
                <a:gridCol w="309312"/>
                <a:gridCol w="554784"/>
                <a:gridCol w="1800200"/>
                <a:gridCol w="4248472"/>
                <a:gridCol w="1460365"/>
              </a:tblGrid>
              <a:tr h="547260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466" marR="53466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Игровой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6" marR="5346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Практическая помощь детям, создание условий и мотивации для осуществления проекта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Помощь в решении задач;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Помощь спланировать деятельность (с чего начать?)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Погружает детей в игровую (сюжетную) ситуацию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6" marR="53466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	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Сюжетно – ролевая игра «Библиотека»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	Сюжетно – ролевая игра «Больница для книг»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	Игровая ситуация «Волшебное дерево». Дети подходит к выставке в форме дуба с прикрепленными к нему бумажными листьями вопросами. Каждый выдергивает листик, а на обороте отрывки или вопросы по сказкам . Например: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 девицы под окном                           </a:t>
                      </a:r>
                      <a:r>
                        <a:rPr lang="ru-RU" sz="1200" b="0" dirty="0" smtClean="0"/>
                        <a:t> .</a:t>
                      </a:r>
                      <a:endParaRPr lang="ru-RU" sz="12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Пряли поздно вечерком.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«Кабы я была царица, -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Говорит одна девица, -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 на весь крещеный мир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Приготовила б я пир…»                            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(«Сказка о царе </a:t>
                      </a: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Салтане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»), </a:t>
                      </a: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Дюймовочка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	 </a:t>
                      </a:r>
                      <a:r>
                        <a:rPr lang="ru-RU" sz="1200" b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Заюшкина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избушка,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Царевна-лягушка.	 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endParaRPr lang="ru-RU" sz="12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	Игра-путешествие в страну сказок </a:t>
                      </a: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А.С.Пушкина</a:t>
                      </a:r>
                      <a:endParaRPr lang="ru-RU" sz="12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	Игра-фантазия «Если б я поймал золотую рыбку»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	Настольно-печатные игры «Мои любимые сказки», «Сказочные герои»;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	Дидактические игры «Герои русских сказок», «Разложи по порядку и вспомни сказку»;   «Расскажи сказку по картинке» «Из какой я сказки?»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	Театральные игры;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	Игры-драматизации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6" marR="53466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Совместная творческая работа с детьми: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Изготовить атрибуты для театрального уголка (маски, шляпы)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6" marR="5346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47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910421"/>
              </p:ext>
            </p:extLst>
          </p:nvPr>
        </p:nvGraphicFramePr>
        <p:xfrm>
          <a:off x="611560" y="1556792"/>
          <a:ext cx="8063821" cy="30243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{C4B1156A-380E-4F78-BDF5-A606A8083BF9}</a:tableStyleId>
              </a:tblPr>
              <a:tblGrid>
                <a:gridCol w="554784"/>
                <a:gridCol w="2397544"/>
                <a:gridCol w="2736304"/>
                <a:gridCol w="2375189"/>
              </a:tblGrid>
              <a:tr h="3024336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этап</a:t>
                      </a: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Завершающий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6" marR="53466" marT="0" marB="0" vert="vert270" anchor="ctr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мнения родителей о пользе проекта в группе.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электронной презентации по теме реализации проекта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планов на будущее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6" marR="53466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endParaRPr lang="ru-RU" sz="12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  <a:tab pos="2686050" algn="l"/>
                        </a:tabLst>
                      </a:pPr>
                      <a:endParaRPr lang="ru-RU" sz="14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lvl="0" indent="-285750" algn="l">
                        <a:buFont typeface="Arial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Выпуск творческой стенгазеты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«В гостях у сказки»</a:t>
                      </a:r>
                    </a:p>
                    <a:p>
                      <a:pPr marL="285750" lvl="0" indent="-285750" algn="l">
                        <a:buFont typeface="Arial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Постановка кукольного театра «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Заюшкина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избушка»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6" marR="53466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5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Письменный опрос: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*Как повлиял проект «Мои любимые сказки»  на Вашего ребенка?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«Что нового и интересного Вы узнали в процессе реализации проекта?»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Как Вы оцениваете результаты проекта, по 5-ти бальной системе?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Какую тему, Вы предложите для дальнейшего проектирования в группе?</a:t>
                      </a:r>
                    </a:p>
                    <a:p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66" marR="5346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5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016" y="764704"/>
            <a:ext cx="885698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Литература:</a:t>
            </a:r>
          </a:p>
          <a:p>
            <a:r>
              <a:rPr lang="ru-RU" dirty="0"/>
              <a:t>1.   Русские народные сказки / под ред. О.Ф. Трифоновой. – М.: АСТ-АСТРЕЛЬ, 2002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2.Русское народное творчество / под ред. Н.А. Захарова. – М.: «Высшая школа», 1966.</a:t>
            </a:r>
          </a:p>
          <a:p>
            <a:r>
              <a:rPr lang="ru-RU" dirty="0"/>
              <a:t>3. Сказки на ночь / под ред. С. Рублёва. – Ростов н/Д: Издательский дом «</a:t>
            </a:r>
            <a:r>
              <a:rPr lang="ru-RU" dirty="0" err="1"/>
              <a:t>Владис</a:t>
            </a:r>
            <a:r>
              <a:rPr lang="ru-RU" dirty="0"/>
              <a:t>», 2007.</a:t>
            </a:r>
          </a:p>
          <a:p>
            <a:r>
              <a:rPr lang="ru-RU" dirty="0"/>
              <a:t> 4. «Синтез искусств в эстетическом воспитании детей дошкольного и школьного возраста» </a:t>
            </a:r>
            <a:r>
              <a:rPr lang="ru-RU" dirty="0" err="1"/>
              <a:t>Куревина</a:t>
            </a:r>
            <a:r>
              <a:rPr lang="ru-RU" dirty="0"/>
              <a:t> О. А. М., 2003г. </a:t>
            </a:r>
          </a:p>
          <a:p>
            <a:r>
              <a:rPr lang="ru-RU" dirty="0"/>
              <a:t>5. «Воспитание ребенка-дошкольника: развитого, образованного, самостоятельного, инициативного, неповторимого, культурного, активно-творческого» </a:t>
            </a:r>
            <a:r>
              <a:rPr lang="ru-RU" dirty="0" err="1"/>
              <a:t>Куцакова</a:t>
            </a:r>
            <a:r>
              <a:rPr lang="ru-RU" dirty="0"/>
              <a:t> Л. В., Мерзлякова С. И., М. 2003г.                                                                                                                                               6. Шорохова О. А. Играем в сказку. Москва 2006г. </a:t>
            </a:r>
          </a:p>
          <a:p>
            <a:r>
              <a:rPr lang="ru-RU" dirty="0"/>
              <a:t>7. Семенова А. И. Сказка как средство духовно-нравственного воспитания дошкольников-М., 2004 г. - Издательство «Апрель»- с. 168.</a:t>
            </a:r>
          </a:p>
          <a:p>
            <a:r>
              <a:rPr lang="ru-RU" dirty="0"/>
              <a:t>8. Непомнящая С. Ф. </a:t>
            </a:r>
            <a:r>
              <a:rPr lang="ru-RU" dirty="0" err="1"/>
              <a:t>Сказкотерапия</a:t>
            </a:r>
            <a:r>
              <a:rPr lang="ru-RU" dirty="0"/>
              <a:t> в детском саду. - М., 2012 г. -Издательство «Мысль»- с. 238.</a:t>
            </a:r>
          </a:p>
          <a:p>
            <a:r>
              <a:rPr lang="ru-RU" dirty="0"/>
              <a:t>9. Александрова Н. И. Методика работы со сказкой. - М., 2006 г. - Издательство «Пресса», -с. 268.</a:t>
            </a:r>
          </a:p>
        </p:txBody>
      </p:sp>
    </p:spTree>
    <p:extLst>
      <p:ext uri="{BB962C8B-B14F-4D97-AF65-F5344CB8AC3E}">
        <p14:creationId xmlns:p14="http://schemas.microsoft.com/office/powerpoint/2010/main" val="14074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491612"/>
            <a:ext cx="76328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Спасибо за внимание</a:t>
            </a:r>
            <a:r>
              <a:rPr lang="ru-RU" sz="6600" dirty="0">
                <a:solidFill>
                  <a:srgbClr val="7030A0"/>
                </a:solidFill>
                <a:latin typeface="Monotype Corsiva" pitchFamily="66" charset="0"/>
              </a:rPr>
              <a:t>!</a:t>
            </a:r>
          </a:p>
        </p:txBody>
      </p:sp>
      <p:pic>
        <p:nvPicPr>
          <p:cNvPr id="3" name="Picture 205" descr="70140550_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08920"/>
            <a:ext cx="3183364" cy="2304256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42525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51344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sz="2400" i="1" dirty="0"/>
          </a:p>
          <a:p>
            <a:r>
              <a:rPr lang="ru-RU" sz="2400" b="1" i="1" dirty="0">
                <a:solidFill>
                  <a:srgbClr val="7030A0"/>
                </a:solidFill>
              </a:rPr>
              <a:t>Цель проекта</a:t>
            </a:r>
            <a:r>
              <a:rPr lang="ru-RU" b="1" dirty="0">
                <a:solidFill>
                  <a:srgbClr val="7030A0"/>
                </a:solidFill>
              </a:rPr>
              <a:t>: </a:t>
            </a:r>
            <a:r>
              <a:rPr lang="ru-RU" dirty="0"/>
              <a:t>обобщить знания детей о прочитанных сказках, прививать любовь к народным и авторским сказкам и их героям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sz="2400" b="1" i="1" dirty="0">
                <a:solidFill>
                  <a:srgbClr val="7030A0"/>
                </a:solidFill>
              </a:rPr>
              <a:t>Задачи проекта: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создавать условия для детей, способствующие освоению сказок;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закрепить и расширить знания детей о сказках;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развивать творческие навыки, коммуникативные умения;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способствовать поддержанию традиции семейного </a:t>
            </a:r>
            <a:r>
              <a:rPr lang="ru-RU" dirty="0" smtClean="0"/>
              <a:t> чтения</a:t>
            </a:r>
            <a:r>
              <a:rPr lang="ru-RU" dirty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продолжать вовлекать детей, родителей   в совместную деятельность по знакомству со сказками, показать ценность и значимость совместного творчества детей и родителей;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создавать атмосферу эмоционального комфорта, взаимопонимания и поддержки.</a:t>
            </a:r>
          </a:p>
        </p:txBody>
      </p:sp>
    </p:spTree>
    <p:extLst>
      <p:ext uri="{BB962C8B-B14F-4D97-AF65-F5344CB8AC3E}">
        <p14:creationId xmlns:p14="http://schemas.microsoft.com/office/powerpoint/2010/main" val="233568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4785" y="1628800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База внедрения проекта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воспитатель, дети, родители МБДОУ №45.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Сроки реализации проекта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три месяца ( март, апрель, май 2014 г.)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1916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0072" y="188640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r>
              <a:rPr lang="ru-RU" sz="2400" b="1" i="1" dirty="0">
                <a:solidFill>
                  <a:srgbClr val="7030A0"/>
                </a:solidFill>
              </a:rPr>
              <a:t>Актуальность данного проекта</a:t>
            </a:r>
          </a:p>
          <a:p>
            <a:r>
              <a:rPr lang="ru-RU" dirty="0"/>
              <a:t>    Дети перестали читать. Телевизор, видео, компьютер поглощают ребенка, завоевывая заповедные уголки его сознания и души. </a:t>
            </a:r>
            <a:r>
              <a:rPr lang="ru-RU" dirty="0" smtClean="0"/>
              <a:t>В. Сухомлинский </a:t>
            </a:r>
            <a:r>
              <a:rPr lang="ru-RU" dirty="0"/>
              <a:t>говорил: «</a:t>
            </a:r>
            <a:r>
              <a:rPr lang="ru-RU" i="1" dirty="0"/>
              <a:t>Чтение в годы детства — это прежде воспитание сердца, прикосновение человеческого благородства к сокровенным уголкам детской души</a:t>
            </a:r>
            <a:r>
              <a:rPr lang="ru-RU" dirty="0"/>
              <a:t>». 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Развитие речи становится все более актуальной проблемой в нашем обществе.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современном этапе поиск новых форм и методов обучения и воспитания детей – один из актуальных вопросов педагогики. С повышением внимания к развитию личности ребенка связывается возможность обновления и качественного улучшения его речевого развития. Поэтому показатели речи и свойства личности, их взаимовлияние должны быть в центре внимания взрослых, заботящихся о своевременном и гармоничном развитии ребенка. </a:t>
            </a:r>
            <a:br>
              <a:rPr lang="ru-RU" dirty="0"/>
            </a:br>
            <a:r>
              <a:rPr lang="ru-RU" dirty="0"/>
              <a:t>А сказка как сокровищница русского народа находит применение в различных областях работы с детьми дошкольного возраста. 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494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582341"/>
            <a:ext cx="799288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Этапы работы: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Определение темы (проблемы проекта). Вызвать интерес детей и родителей к теме проекта.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Составление плана-схемы проекта.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Обсуждение проекта на родительском собрании с родителями.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Сбор информации, литературы, дополнительного материала.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Работа по плану с детьми, родителями.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Подведение итогов, анализ ожидаемого результата.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Презентация проекта. </a:t>
            </a:r>
          </a:p>
        </p:txBody>
      </p:sp>
    </p:spTree>
    <p:extLst>
      <p:ext uri="{BB962C8B-B14F-4D97-AF65-F5344CB8AC3E}">
        <p14:creationId xmlns:p14="http://schemas.microsoft.com/office/powerpoint/2010/main" val="24917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43841"/>
            <a:ext cx="849694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Предполагаемый результат.</a:t>
            </a:r>
            <a:endParaRPr lang="ru-RU" sz="2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Дети должны: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проявлять любовь к сказкам и театральной деятельности;                                                                                                                                                                                                - знать и называть прочитанные сказочные произведения, их авторов, тексты, персонажей, мораль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                                                                                                                              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знать различные виды театров и уметь показывать их;                                                                                                                                                                       - уметь использовать различные средства выразительности;                                                                                                                                                               - уметь самостоятельно выбирать сказку, проводить предварительную работу к ее показу, вживаться в свою роль. </a:t>
            </a:r>
          </a:p>
        </p:txBody>
      </p:sp>
    </p:spTree>
    <p:extLst>
      <p:ext uri="{BB962C8B-B14F-4D97-AF65-F5344CB8AC3E}">
        <p14:creationId xmlns:p14="http://schemas.microsoft.com/office/powerpoint/2010/main" val="191965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556792"/>
            <a:ext cx="705678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Пути реализации проекта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Пополнение содержания книжного уголка сказками разных жанров.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Организация выставки поделок, рисунков.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Изготовление декораций к сказкам, костюмов сказочных героев, атрибутов. </a:t>
            </a:r>
          </a:p>
        </p:txBody>
      </p:sp>
    </p:spTree>
    <p:extLst>
      <p:ext uri="{BB962C8B-B14F-4D97-AF65-F5344CB8AC3E}">
        <p14:creationId xmlns:p14="http://schemas.microsoft.com/office/powerpoint/2010/main" val="216312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8924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Содержание работы с детьми.</a:t>
            </a:r>
            <a:r>
              <a:rPr lang="ru-RU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Беседы «Сказки -добрые друзья», «Мои любимые сказки»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Чтение разных сказок; 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Словесное рисование детьми по прочтении текста характеров героев, обстановки, «интерьера» сказки.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Разучивание присказок, поговорок, пословиц о сказках, сказочных героях.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Пересказ прочитанных сказок, 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инсценирование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Самостоятельное составление сказок.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Рассказывание сказок собственного сочинения.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Иллюстрирование прочитанных сказок, сказок собственного сочинения. Сопровождение рассматривания готовых работ словесными рассказами и пояснениями.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Рассматривание иллюстраций разных художников к сказкам.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Загадки о сказках, героях сказок.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Викторина по сказкам.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Посещение  выставки « Мои любимые сказки», знакомство с книгами сказок, имеющихся в книжном уголке группы.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Выполнение самостоятельных и совместно с родите</a:t>
            </a:r>
            <a:r>
              <a:rPr lang="ru-RU" dirty="0"/>
              <a:t>лями творческих работ.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Драматизация сказки « </a:t>
            </a:r>
            <a:r>
              <a:rPr lang="ru-RU" dirty="0" err="1"/>
              <a:t>Заюшкина</a:t>
            </a:r>
            <a:r>
              <a:rPr lang="ru-RU" dirty="0"/>
              <a:t> избушка».</a:t>
            </a:r>
          </a:p>
        </p:txBody>
      </p:sp>
    </p:spTree>
    <p:extLst>
      <p:ext uri="{BB962C8B-B14F-4D97-AF65-F5344CB8AC3E}">
        <p14:creationId xmlns:p14="http://schemas.microsoft.com/office/powerpoint/2010/main" val="254105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5846"/>
            <a:ext cx="849694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Содержание работы с родителями</a:t>
            </a:r>
            <a:r>
              <a:rPr lang="ru-RU" b="1" dirty="0"/>
              <a:t>.</a:t>
            </a:r>
            <a:r>
              <a:rPr lang="ru-RU" dirty="0"/>
              <a:t>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Опрос - анкетирование «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Сказки в жизни вашего ребенка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Беседа с родителями «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Знакомство с проектом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Домашние задания для родителей и детей (изготовление поделок, рисование иллюстраций к сказкам).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Чтение сказок с детьми.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Придумывание сказок с детьми.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Помощь в пополнении книжного уголка сказками.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Консультация для родителей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Почему необходимо рассказывать и читать детям сказки?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»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Информация для родителей в папке - передвижке: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Читаем детям сказки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»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Совместная творческая работа с детьми: Изготовить атрибуты для театрального уголка (маски, шляпы)</a:t>
            </a:r>
          </a:p>
        </p:txBody>
      </p:sp>
    </p:spTree>
    <p:extLst>
      <p:ext uri="{BB962C8B-B14F-4D97-AF65-F5344CB8AC3E}">
        <p14:creationId xmlns:p14="http://schemas.microsoft.com/office/powerpoint/2010/main" val="41776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1013</Words>
  <Application>Microsoft Office PowerPoint</Application>
  <PresentationFormat>Экран (4:3)</PresentationFormat>
  <Paragraphs>231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</cp:lastModifiedBy>
  <cp:revision>20</cp:revision>
  <dcterms:created xsi:type="dcterms:W3CDTF">2013-09-07T18:35:40Z</dcterms:created>
  <dcterms:modified xsi:type="dcterms:W3CDTF">2014-02-18T06:57:29Z</dcterms:modified>
</cp:coreProperties>
</file>