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61" y="1700808"/>
            <a:ext cx="6393191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Проект по робототехнике для детей 5-6 лет на тему "Военная техника"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88641"/>
            <a:ext cx="3560440" cy="1353144"/>
          </a:xfrm>
        </p:spPr>
        <p:txBody>
          <a:bodyPr/>
          <a:lstStyle/>
          <a:p>
            <a:r>
              <a:rPr lang="ru-RU" dirty="0" smtClean="0"/>
              <a:t>Наименование ОУ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373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Н.Новгород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43711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Евгеньевна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6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336366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является  увлекательным и познавательным. В ходе проекта дети знакомятся с военной техникой, воспитываются патриотические качества: гордость за Российскую армию, за защитников Отечества.  Формируется интерес к робототехнике, к  технологии и инженерии  создания моделей.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детей с основами робототехники и принципами работы техники.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воображения и креативности.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работы в команде.</a:t>
            </a:r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1331640" y="4760094"/>
            <a:ext cx="6192688" cy="202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5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/>
              <a:t>Этапы реализации проекта: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/>
              <a:t>«</a:t>
            </a:r>
            <a:r>
              <a:rPr lang="ru-RU" sz="3200" b="1" dirty="0"/>
              <a:t>Введение в тему»: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3603269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детьми: «Военная техника»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 различных видов военной техники.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о войне.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родителей с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робототехнике  «Военная техника» (консультация</a:t>
            </a:r>
            <a:r>
              <a:rPr lang="ru-RU" sz="1800" dirty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4932040" y="5492234"/>
            <a:ext cx="4211960" cy="13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7" y="1425102"/>
            <a:ext cx="2799215" cy="20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макета военной базы»</a:t>
            </a:r>
            <a:r>
              <a:rPr lang="ru-RU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104484" y="5517231"/>
            <a:ext cx="358334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067533"/>
            <a:ext cx="3496213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макета  военной базы из подручных материалов: картон, пластилин, бумага.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макете –элементы  дороги, зданий, техники, баррикады и т.д.)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изготовлению элементов макета военной базы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33" y="3752394"/>
            <a:ext cx="2138929" cy="2848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912"/>
          <a:stretch/>
        </p:blipFill>
        <p:spPr>
          <a:xfrm>
            <a:off x="5976149" y="4996806"/>
            <a:ext cx="1539181" cy="18611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28" y="1356246"/>
            <a:ext cx="2903331" cy="2112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28" y="2126979"/>
            <a:ext cx="2175244" cy="27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 военной техники»: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755576" y="5087399"/>
            <a:ext cx="4969396" cy="13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692277"/>
            <a:ext cx="793122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251" y="1905027"/>
            <a:ext cx="3871759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 военной техники «Танк», «Самолёт», «Машина»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Учить конструировать по схеме, моделировать движущиеся части, программировать простые движения. Называть основные функции этих машин.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95" y="1923253"/>
            <a:ext cx="2373110" cy="3164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11" y="3264838"/>
            <a:ext cx="2103910" cy="34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задания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3923928" y="5301208"/>
            <a:ext cx="4969396" cy="13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692277"/>
            <a:ext cx="793122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251" y="1905026"/>
            <a:ext cx="4921821" cy="311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 миссии, для "военной техники"  ("доставить припасы", "спасение" или "переправка" объектов с одной стороны базы на другую)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"День военной техники" (на котором дети показывают  свои макеты и роботов родителям и другим детям,  рассказывают о своей модели, её назначении и о том, какую задачу выполняет)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2420889"/>
            <a:ext cx="7739137" cy="2304256"/>
          </a:xfrm>
        </p:spPr>
        <p:txBody>
          <a:bodyPr>
            <a:noAutofit/>
          </a:bodyPr>
          <a:lstStyle/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	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не только развивает у детей интерес к технологиям,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работать в команде, поможет развивать креативное и критическое мышление, а также конструктивные навыки и умение решать задачи. 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16787" r="4973" b="21662"/>
          <a:stretch/>
        </p:blipFill>
        <p:spPr bwMode="auto">
          <a:xfrm>
            <a:off x="2915816" y="0"/>
            <a:ext cx="65116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05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242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Проект по робототехнике для детей 5-6 лет на тему "Военная техника"  </vt:lpstr>
      <vt:lpstr>Актуальность:  Проект является  увлекательным и познавательным. В ходе проекта дети знакомятся с военной техникой, воспитываются патриотические качества: гордость за Российскую армию, за защитников Отечества.  Формируется интерес к робототехнике, к  технологии и инженерии  создания моделей.  Цели проекта: - Ознакомление детей с основами робототехники и принципами работы техники. - Развитие воображения и креативности. - Формирование навыков работы в команде.</vt:lpstr>
      <vt:lpstr>Этапы реализации проекта: «Введение в тему»: </vt:lpstr>
      <vt:lpstr> «Создание макета военной базы» </vt:lpstr>
      <vt:lpstr>«Конструирование военной техники»:  </vt:lpstr>
      <vt:lpstr>«Игровые задания»  </vt:lpstr>
      <vt:lpstr>Итоги проекта:  Данный проект не только развивает у детей интерес к технологиям, но и учит работать в команде, поможет развивать креативное и критическое мышление, а также конструктивные навыки и умение решать задачи.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Пользователь</cp:lastModifiedBy>
  <cp:revision>12</cp:revision>
  <dcterms:created xsi:type="dcterms:W3CDTF">2019-06-26T04:58:30Z</dcterms:created>
  <dcterms:modified xsi:type="dcterms:W3CDTF">2025-06-02T11:26:53Z</dcterms:modified>
</cp:coreProperties>
</file>