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73" r:id="rId3"/>
    <p:sldId id="274" r:id="rId4"/>
    <p:sldId id="272" r:id="rId5"/>
    <p:sldId id="265" r:id="rId6"/>
    <p:sldId id="281" r:id="rId7"/>
    <p:sldId id="258" r:id="rId8"/>
    <p:sldId id="269" r:id="rId9"/>
    <p:sldId id="262" r:id="rId10"/>
    <p:sldId id="267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E5DF90-FF7F-48A6-BCD4-FFFFA97831DA}">
          <p14:sldIdLst>
            <p14:sldId id="256"/>
            <p14:sldId id="273"/>
            <p14:sldId id="274"/>
            <p14:sldId id="272"/>
            <p14:sldId id="265"/>
            <p14:sldId id="281"/>
            <p14:sldId id="258"/>
            <p14:sldId id="269"/>
            <p14:sldId id="262"/>
            <p14:sldId id="267"/>
            <p14:sldId id="282"/>
          </p14:sldIdLst>
        </p14:section>
        <p14:section name="Раздел без заголовка" id="{F9F79BB2-E201-45C4-8A8C-89BFB77EDD9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05" autoAdjust="0"/>
    <p:restoredTop sz="86465" autoAdjust="0"/>
  </p:normalViewPr>
  <p:slideViewPr>
    <p:cSldViewPr>
      <p:cViewPr varScale="1">
        <p:scale>
          <a:sx n="46" d="100"/>
          <a:sy n="46" d="100"/>
        </p:scale>
        <p:origin x="-103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8303F-F118-46C0-A973-52857230EEC0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D354A-C1F4-4978-83FE-57207E6DB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801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2art.ru/wp-content/uploads/2013/08/Mascots-06_h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2art.ru/wp-content/uploads/2013/08/Sochi-2014-Ski-Jumping-track-01_hd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5" y="0"/>
            <a:ext cx="7838256" cy="16288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         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«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домик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162»</a:t>
            </a:r>
            <a:b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Наталья Ивановна</a:t>
            </a:r>
            <a:endParaRPr lang="ru-RU" sz="3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61072"/>
            <a:ext cx="28910" cy="122144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283" tIns="14283" rIns="1428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sng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463" y="4829288"/>
            <a:ext cx="3047537" cy="202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030018" cy="3348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472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8112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523336" cy="56738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28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9" y="548680"/>
            <a:ext cx="8964091" cy="5967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512511" cy="9361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754981" cy="58280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6929438" cy="0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283" tIns="14283" rIns="1428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smtClean="0">
                <a:ln>
                  <a:noFill/>
                </a:ln>
                <a:solidFill>
                  <a:srgbClr val="8C919B"/>
                </a:solidFill>
                <a:effectLst/>
                <a:latin typeface="Arial" pitchFamily="34" charset="0"/>
              </a:rPr>
              <a:t>Олимпийский парк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sng" strike="noStrike" cap="none" normalizeH="0" baseline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 </a:t>
            </a:r>
            <a:endParaRPr kumimoji="0" lang="ru-RU" sz="38400" b="0" i="0" u="sng" strike="noStrike" cap="none" normalizeH="0" baseline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2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61072"/>
            <a:ext cx="6512511" cy="6316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" y="332656"/>
            <a:ext cx="8965995" cy="59685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37467" y="-61072"/>
            <a:ext cx="54493" cy="122144"/>
          </a:xfrm>
          <a:prstGeom prst="rect">
            <a:avLst/>
          </a:prstGeom>
          <a:solidFill>
            <a:srgbClr val="33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4283" tIns="14283" rIns="1428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sng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 </a:t>
            </a:r>
            <a:endParaRPr kumimoji="0" lang="ru-RU" sz="57600" b="0" i="0" u="sng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5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3323" cy="34571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83056"/>
            <a:ext cx="5220072" cy="347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94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684568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педагога с детьми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5061876" cy="3369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96" y="3203670"/>
            <a:ext cx="5441712" cy="3619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28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5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136904" cy="5416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" y="397421"/>
            <a:ext cx="8892480" cy="5916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0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6082" cy="3731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01" y="3056317"/>
            <a:ext cx="5710899" cy="3801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2630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0"/>
            <a:ext cx="6512511" cy="1052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389440" cy="4919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427</TotalTime>
  <Words>14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               ЛЭПБУК        «Кукольный домик»       МБДОУ «Детский сад № 162» Соловьева Наталья Ивановна</vt:lpstr>
      <vt:lpstr>Презентация PowerPoint</vt:lpstr>
      <vt:lpstr>Презентация PowerPoint</vt:lpstr>
      <vt:lpstr>Презентация PowerPoint</vt:lpstr>
      <vt:lpstr>Совместная деятельность педагога с детьми</vt:lpstr>
      <vt:lpstr>Самостоятельная деятельность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111</cp:lastModifiedBy>
  <cp:revision>34</cp:revision>
  <dcterms:modified xsi:type="dcterms:W3CDTF">2018-03-22T10:07:12Z</dcterms:modified>
</cp:coreProperties>
</file>