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71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271B8-8DE4-47C6-B491-E5B88C96BD29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842AD-6FB4-406F-85D6-E33B9A326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2AD-6FB4-406F-85D6-E33B9A326F4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2AD-6FB4-406F-85D6-E33B9A326F4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C70-1E3D-404E-8969-D9EDB4451121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4A6F-B7DA-419F-B740-000F4F9AD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C70-1E3D-404E-8969-D9EDB4451121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4A6F-B7DA-419F-B740-000F4F9AD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C70-1E3D-404E-8969-D9EDB4451121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4A6F-B7DA-419F-B740-000F4F9AD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C70-1E3D-404E-8969-D9EDB4451121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4A6F-B7DA-419F-B740-000F4F9AD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C70-1E3D-404E-8969-D9EDB4451121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48B4A6F-B7DA-419F-B740-000F4F9AD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C70-1E3D-404E-8969-D9EDB4451121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4A6F-B7DA-419F-B740-000F4F9AD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C70-1E3D-404E-8969-D9EDB4451121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4A6F-B7DA-419F-B740-000F4F9AD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C70-1E3D-404E-8969-D9EDB4451121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4A6F-B7DA-419F-B740-000F4F9AD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C70-1E3D-404E-8969-D9EDB4451121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4A6F-B7DA-419F-B740-000F4F9AD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C70-1E3D-404E-8969-D9EDB4451121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4A6F-B7DA-419F-B740-000F4F9AD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C70-1E3D-404E-8969-D9EDB4451121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4A6F-B7DA-419F-B740-000F4F9AD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36AC70-1E3D-404E-8969-D9EDB4451121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8B4A6F-B7DA-419F-B740-000F4F9AD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2010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Методическая разработка 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«Инспектор ГИБДД»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(пособие по изучению дошкольниками  правил дорожного движения)</a:t>
            </a:r>
            <a:endParaRPr lang="ru-RU" sz="2000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4040188" cy="1512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916832"/>
            <a:ext cx="4040188" cy="420933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Автор: 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Широкова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Лариса Ивановна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воспитатель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МБДОУ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«Детский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сад № 143»</a:t>
            </a:r>
          </a:p>
          <a:p>
            <a:pPr>
              <a:buNone/>
            </a:pP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Приокского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района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г.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Нижнего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Новгорода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2018 г.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DSC0304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916832"/>
            <a:ext cx="4330824" cy="42828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Аудио и видео материалы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(диски с песенками, обучающие занятия, мультфильмы)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</a:br>
            <a:endParaRPr lang="ru-RU" sz="2400" dirty="0"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7" descr="Рисунок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56792"/>
            <a:ext cx="4040188" cy="4536503"/>
          </a:xfrm>
          <a:noFill/>
          <a:ln/>
        </p:spPr>
      </p:pic>
      <p:pic>
        <p:nvPicPr>
          <p:cNvPr id="10" name="Picture 8" descr="17032011_07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492442" cy="456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DSC030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63888" y="1700808"/>
            <a:ext cx="3096344" cy="2498868"/>
          </a:xfr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260351"/>
            <a:ext cx="8820472" cy="115242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Схемы-алгоритмы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поведения в транспорте и на дороге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uzer\Pictures\инмпектор ГИБДД\DSC03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293096"/>
            <a:ext cx="3611737" cy="2335847"/>
          </a:xfrm>
          <a:prstGeom prst="rect">
            <a:avLst/>
          </a:prstGeom>
          <a:noFill/>
        </p:spPr>
      </p:pic>
      <p:pic>
        <p:nvPicPr>
          <p:cNvPr id="4099" name="Picture 3" descr="C:\Users\uzer\Pictures\инмпектор ГИБДД\DSC030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908720"/>
            <a:ext cx="3168352" cy="2260646"/>
          </a:xfrm>
          <a:prstGeom prst="rect">
            <a:avLst/>
          </a:prstGeom>
          <a:noFill/>
        </p:spPr>
      </p:pic>
      <p:pic>
        <p:nvPicPr>
          <p:cNvPr id="8" name="Picture 10" descr="Изображение 0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23528" y="3789040"/>
            <a:ext cx="3671888" cy="2497138"/>
          </a:xfrm>
          <a:prstGeom prst="rect">
            <a:avLst/>
          </a:prstGeom>
          <a:noFill/>
          <a:ln/>
        </p:spPr>
      </p:pic>
      <p:pic>
        <p:nvPicPr>
          <p:cNvPr id="9" name="Picture 12" descr="Изображение 0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228184" y="764704"/>
            <a:ext cx="2686513" cy="193868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260649"/>
            <a:ext cx="4040188" cy="1224136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Ребусы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332657"/>
            <a:ext cx="4041775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Кроссворды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DSC0306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4941168"/>
            <a:ext cx="2744044" cy="1549929"/>
          </a:xfrm>
        </p:spPr>
      </p:pic>
      <p:pic>
        <p:nvPicPr>
          <p:cNvPr id="13" name="Содержимое 12" descr="DSC0307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732240" y="3501008"/>
            <a:ext cx="2245093" cy="3132652"/>
          </a:xfrm>
        </p:spPr>
      </p:pic>
      <p:pic>
        <p:nvPicPr>
          <p:cNvPr id="5122" name="Picture 2" descr="C:\Users\uzer\Pictures\инмпектор ГИБДД\DSC03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212976"/>
            <a:ext cx="2880320" cy="1739127"/>
          </a:xfrm>
          <a:prstGeom prst="rect">
            <a:avLst/>
          </a:prstGeom>
          <a:noFill/>
        </p:spPr>
      </p:pic>
      <p:pic>
        <p:nvPicPr>
          <p:cNvPr id="5124" name="Picture 4" descr="C:\Users\uzer\Pictures\инмпектор ГИБДД\DSC030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1340768"/>
            <a:ext cx="3559161" cy="1872208"/>
          </a:xfrm>
          <a:prstGeom prst="rect">
            <a:avLst/>
          </a:prstGeom>
          <a:noFill/>
        </p:spPr>
      </p:pic>
      <p:pic>
        <p:nvPicPr>
          <p:cNvPr id="5125" name="Picture 5" descr="C:\Users\uzer\Pictures\инмпектор ГИБДД\DSC030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340768"/>
            <a:ext cx="2071117" cy="2767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effectLst/>
                <a:latin typeface="+mn-lt"/>
              </a:rPr>
              <a:t>Папка  «Банк педагогических идей» -</a:t>
            </a:r>
            <a:br>
              <a:rPr lang="ru-RU" sz="2400" dirty="0" smtClean="0">
                <a:solidFill>
                  <a:srgbClr val="0070C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  <a:latin typeface="+mn-lt"/>
              </a:rPr>
              <a:t>конспекты, проекты, диски с видеоматериалами по обучению воспитанников правилам дорожного движения</a:t>
            </a:r>
            <a:br>
              <a:rPr lang="ru-RU" sz="2400" dirty="0" smtClean="0">
                <a:solidFill>
                  <a:srgbClr val="0070C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  <a:latin typeface="+mn-lt"/>
              </a:rPr>
              <a:t> (в помощь педагогам)</a:t>
            </a:r>
            <a:endParaRPr lang="ru-RU" sz="2400" dirty="0">
              <a:solidFill>
                <a:srgbClr val="0070C0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zer\Desktop\Новая папка\DSC0307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44825"/>
            <a:ext cx="4040188" cy="3914428"/>
          </a:xfrm>
          <a:prstGeom prst="rect">
            <a:avLst/>
          </a:prstGeom>
          <a:noFill/>
        </p:spPr>
      </p:pic>
      <p:pic>
        <p:nvPicPr>
          <p:cNvPr id="1027" name="Picture 3" descr="C:\Users\uzer\Desktop\Новая папка\DSC0307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1844824"/>
            <a:ext cx="4041775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Полифункциональность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 использования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пособия «Инспектор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ГИБДД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»,:</a:t>
            </a:r>
            <a:endParaRPr lang="ru-RU" sz="2400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футляр для хранения информационного и дидактического материала по профилактике дорожно-транспортного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травматизма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, материалов и атрибутов для игры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в «Дорогу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»;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игрушка – модель для сюжетно-ролевой игры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ерсонаж  - герой для сюрпризных моментов в занятиях, праздниках, развлечениях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Данное пособие является актуальным, соответствует требованиям ФГОС ДО к игрушкам и игровому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оборудованию :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полифункционально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безопасно;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эстетично;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повышает познавательную активность детей;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позволяет видеть скрытые возможности материалов, в т.ч. бросового материала.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Спасибо за внимание!</a:t>
            </a:r>
            <a:endParaRPr lang="ru-RU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6146" name="Picture 2" descr="C:\Users\uzer\Desktop\к зарядке\зарядка 1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00200"/>
            <a:ext cx="3960440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u="sng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Цель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методической разработки «Инспектор ГИБДД»:</a:t>
            </a:r>
            <a:endParaRPr lang="ru-RU" sz="2400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Формирование у детей культуры безопасного поведения на дороге.</a:t>
            </a:r>
          </a:p>
          <a:p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</a:rPr>
              <a:t>Задачи: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Учить наблюдать и правильно оценивать дорожные ситуации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Познакомить с различными видами транспорта, с регулированием движения на улицах города, с правилами дорожного движения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Воспитывать культуру поведения на дороге.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39952" y="332656"/>
            <a:ext cx="4546848" cy="316835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Методическая разработка представляет собой многофункциональное пособие для воспитанников и педагогов  по профилактике дорожно-транспортного травматизма.</a:t>
            </a:r>
            <a:endParaRPr lang="ru-RU" sz="2400" dirty="0">
              <a:effectLst/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4005064"/>
            <a:ext cx="3528392" cy="259228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И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зготовлено из бросового материала (пластиковая бутылка (20 л), обрезки пластиковых  сантехнических труб, цветочный горшок, фанера.</a:t>
            </a:r>
            <a:endParaRPr lang="ru-RU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DSC0303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3789040"/>
            <a:ext cx="2016224" cy="2688299"/>
          </a:xfrm>
        </p:spPr>
      </p:pic>
      <p:pic>
        <p:nvPicPr>
          <p:cNvPr id="10" name="Содержимое 9" descr="DSC0303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300192" y="3789040"/>
            <a:ext cx="2016224" cy="2688299"/>
          </a:xfrm>
        </p:spPr>
      </p:pic>
      <p:pic>
        <p:nvPicPr>
          <p:cNvPr id="1026" name="Picture 2" descr="C:\Users\uzer\Pictures\инмпектор ГИБДД\DSC03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944216" cy="3595070"/>
          </a:xfrm>
          <a:prstGeom prst="rect">
            <a:avLst/>
          </a:prstGeom>
          <a:noFill/>
        </p:spPr>
      </p:pic>
      <p:pic>
        <p:nvPicPr>
          <p:cNvPr id="1027" name="Picture 3" descr="C:\Users\uzer\Pictures\инмпектор ГИБДД\DSC03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88640"/>
            <a:ext cx="1512168" cy="3543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Методическое пособие – тематический футляр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(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мундир с открывающейся дверкой).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Служит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для локализации материалов по изучению правил дорожного движения. Материалы могут быть использованы в различных видах детской деятельности: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</a:br>
            <a:endParaRPr lang="ru-RU" sz="2400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ознавательной,</a:t>
            </a:r>
          </a:p>
          <a:p>
            <a:pPr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оммуникативной,</a:t>
            </a:r>
          </a:p>
          <a:p>
            <a:pPr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гровой,</a:t>
            </a:r>
          </a:p>
          <a:p>
            <a:pPr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д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вигательной.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Содержимое 11" descr="DSC0303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563888" y="2276872"/>
            <a:ext cx="2889647" cy="2167235"/>
          </a:xfrm>
        </p:spPr>
      </p:pic>
      <p:pic>
        <p:nvPicPr>
          <p:cNvPr id="2050" name="Picture 2" descr="C:\Users\uzer\Pictures\инмпектор ГИБДД\DSC03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59" y="4437112"/>
            <a:ext cx="2880319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Содержание методического пособия:</a:t>
            </a:r>
            <a:endParaRPr lang="ru-RU" sz="3200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Дорожные знаки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Картотека дорожных знаков для игры</a:t>
            </a:r>
            <a:endParaRPr lang="ru-RU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DSC0305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9111"/>
            <a:ext cx="4040188" cy="3030141"/>
          </a:xfrm>
        </p:spPr>
      </p:pic>
      <p:pic>
        <p:nvPicPr>
          <p:cNvPr id="8" name="Содержимое 7" descr="DSC0304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28516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"/>
            <a:ext cx="8075240" cy="13407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Дидактические игры на решение дорожной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ситуаци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0305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328220" cy="4824536"/>
          </a:xfrm>
        </p:spPr>
      </p:pic>
      <p:pic>
        <p:nvPicPr>
          <p:cNvPr id="8" name="Содержимое 7" descr="DSC0304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484784"/>
            <a:ext cx="4041775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Собери дорожный знак</a:t>
            </a:r>
            <a:endParaRPr lang="ru-RU" sz="3200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0304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245868" cy="4176464"/>
          </a:xfrm>
        </p:spPr>
      </p:pic>
      <p:pic>
        <p:nvPicPr>
          <p:cNvPr id="8" name="Содержимое 7" descr="DSC0304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628800"/>
            <a:ext cx="4041775" cy="4131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Атрибуты для с/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р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 игры  «Дорога», для подвижной игры «Машины на дороге»</a:t>
            </a:r>
            <a:endParaRPr lang="ru-RU" sz="2400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Рули, жезл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Нагрудные картинки-модели автомобилей. Автобусов, спецтехники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DSC0303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881"/>
            <a:ext cx="4040188" cy="3410372"/>
          </a:xfrm>
        </p:spPr>
      </p:pic>
      <p:pic>
        <p:nvPicPr>
          <p:cNvPr id="8" name="Содержимое 7" descr="DSC0303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84168" y="2348880"/>
            <a:ext cx="2602632" cy="1951974"/>
          </a:xfrm>
        </p:spPr>
      </p:pic>
      <p:pic>
        <p:nvPicPr>
          <p:cNvPr id="3074" name="Picture 2" descr="C:\Users\uzer\Pictures\инмпектор ГИБДД\DSC03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365104"/>
            <a:ext cx="2771800" cy="207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32657"/>
            <a:ext cx="8147248" cy="10801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Настольно-печатные игры,  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литературный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материал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8604448" y="332657"/>
            <a:ext cx="82352" cy="1224136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DSC0305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2376264" cy="2514057"/>
          </a:xfrm>
        </p:spPr>
      </p:pic>
      <p:pic>
        <p:nvPicPr>
          <p:cNvPr id="11" name="Picture 10" descr="Рисунок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104" y="1484784"/>
            <a:ext cx="3249687" cy="3437695"/>
          </a:xfrm>
          <a:noFill/>
          <a:ln/>
        </p:spPr>
      </p:pic>
      <p:pic>
        <p:nvPicPr>
          <p:cNvPr id="13" name="Picture 9" descr="18032011_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483768" y="3717032"/>
            <a:ext cx="3200938" cy="240201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334</TotalTime>
  <Words>279</Words>
  <Application>Microsoft Office PowerPoint</Application>
  <PresentationFormat>Экран (4:3)</PresentationFormat>
  <Paragraphs>59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Методическая разработка  «Инспектор ГИБДД»  (пособие по изучению дошкольниками  правил дорожного движения)</vt:lpstr>
      <vt:lpstr>Цель методической разработки «Инспектор ГИБДД»:</vt:lpstr>
      <vt:lpstr>Методическая разработка представляет собой многофункциональное пособие для воспитанников и педагогов  по профилактике дорожно-транспортного травматизма.</vt:lpstr>
      <vt:lpstr>  Методическое пособие – тематический футляр  (мундир с открывающейся дверкой).  Служит для локализации материалов по изучению правил дорожного движения. Материалы могут быть использованы в различных видах детской деятельности: </vt:lpstr>
      <vt:lpstr>Содержание методического пособия:</vt:lpstr>
      <vt:lpstr>Слайд 6</vt:lpstr>
      <vt:lpstr>Собери дорожный знак</vt:lpstr>
      <vt:lpstr>Атрибуты для с/р игры  «Дорога», для подвижной игры «Машины на дороге»</vt:lpstr>
      <vt:lpstr>Слайд 9</vt:lpstr>
      <vt:lpstr>Аудио и видео материалы  (диски с песенками, обучающие занятия, мультфильмы) </vt:lpstr>
      <vt:lpstr>Слайд 11</vt:lpstr>
      <vt:lpstr>Слайд 12</vt:lpstr>
      <vt:lpstr>Папка  «Банк педагогических идей» - конспекты, проекты, диски с видеоматериалами по обучению воспитанников правилам дорожного движения  (в помощь педагогам)</vt:lpstr>
      <vt:lpstr>Полифункциональность использования пособия «Инспектор ГИБДД»,:</vt:lpstr>
      <vt:lpstr>Слайд 15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Методическая разработка  «Инспектор ГИБДД»  (центр изучения дошкольниками  правил дорожного движения)</dc:title>
  <dc:creator>uzer</dc:creator>
  <cp:lastModifiedBy>uzer</cp:lastModifiedBy>
  <cp:revision>19</cp:revision>
  <dcterms:created xsi:type="dcterms:W3CDTF">2018-03-28T19:30:22Z</dcterms:created>
  <dcterms:modified xsi:type="dcterms:W3CDTF">2018-03-29T17:50:24Z</dcterms:modified>
</cp:coreProperties>
</file>