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60" r:id="rId4"/>
    <p:sldId id="261" r:id="rId5"/>
    <p:sldId id="259" r:id="rId6"/>
    <p:sldId id="277" r:id="rId7"/>
    <p:sldId id="262" r:id="rId8"/>
    <p:sldId id="264" r:id="rId9"/>
    <p:sldId id="266" r:id="rId10"/>
    <p:sldId id="265" r:id="rId11"/>
    <p:sldId id="268" r:id="rId12"/>
    <p:sldId id="269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1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4FADA-AB33-4299-8730-6F4FC348C5C6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1DC05-52E5-4E31-A101-19202CED5B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1DC05-52E5-4E31-A101-19202CED5BD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b="1" dirty="0" err="1" smtClean="0"/>
              <a:t>Мнемотаблицы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>в развитии связной речи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детей старшего дошкольного возраста.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0-tub-ru.yandex.net/i?id=3e205de776dac6c68638dcde45ef3ab3-l&amp;n=1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92867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81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8132" name="Picture 2" descr="https://ds04.infourok.ru/uploads/ex/11e8/0005de47-117dbc3a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57256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91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9156" name="AutoShape 2" descr="http://900igr.net/up/datas/195233/0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9157" name="Picture 4" descr="https://im0-tub-ru.yandex.net/i?id=f34a9794ac1d808dbcf543c733f5467b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358246" cy="628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s://im0-tub-ru.yandex.net/i?id=a6fd04def4824e15a56714314b98164e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35824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bigslide.ru/images/28/27268/960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9"/>
            <a:ext cx="857256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0-tub-ru.yandex.net/i?id=afaaba69c07111e9953948b0ab11879b-l&amp;n=1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928670"/>
            <a:ext cx="728667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f.ppt-online.org/files1/slide/w/WoHTDGOSnsxhE1ucP3rXz4ptyFdAML2CJifU6I7eQk/slide-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707236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3.infourok.ru/uploads/ex/0060/0002fa17-c4a6a5a2/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1537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Мнемотаблица</a:t>
            </a:r>
            <a:r>
              <a:rPr lang="ru-RU" sz="2800" dirty="0" smtClean="0"/>
              <a:t> к сказке</a:t>
            </a:r>
            <a:endParaRPr lang="ru-RU" sz="2800" dirty="0"/>
          </a:p>
        </p:txBody>
      </p:sp>
      <p:pic>
        <p:nvPicPr>
          <p:cNvPr id="4" name="Picture 2" descr="http://mdou14lip.ru/assets/images/resources/836/img1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3fc/0005e3e3-9bd5cecb/img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Старший дошкольный возраст – период совершенствования монологической речи: описания, рассуждения, повествования и с опорой, и без опоры на наглядный материал. Поскольку дошкольники очень впечатлительны и эмоциональны и мышление у них в основном наглядно-действенное и наглядно – образное, то в работе по развитию связной речи педагогу поможет мнемотехника. </a:t>
            </a:r>
          </a:p>
          <a:p>
            <a:r>
              <a:rPr lang="ru-RU" sz="2000" dirty="0" smtClean="0"/>
              <a:t>Мнемотехника в переводе с греческого – «искусство запоминания». </a:t>
            </a:r>
          </a:p>
        </p:txBody>
      </p:sp>
      <p:pic>
        <p:nvPicPr>
          <p:cNvPr id="45060" name="Picture 2" descr="https://gruppa7-11.edumsko.ru/uploads/3000/5360/section/429477/hello_html_m1607dd67.jpg?15117147470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357562"/>
            <a:ext cx="433386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 err="1" smtClean="0"/>
              <a:t>Мнемотаблицы</a:t>
            </a:r>
            <a:r>
              <a:rPr lang="ru-RU" sz="2000" dirty="0" smtClean="0"/>
              <a:t>   являются нужным дидактическим материалом, который просто необходим ребенку для развития связной речи. Мнемотехника является многофункциональным дидактическим приемом.</a:t>
            </a:r>
          </a:p>
          <a:p>
            <a:r>
              <a:rPr lang="ru-RU" sz="2000" dirty="0" smtClean="0"/>
              <a:t> В век всеобщей  компьютеризации все меньше времени остается на общение людей друг с другом, слабо развиты умения пересказывать и запоминать произведения художественной литературы, устанавливая причинно-следственные связи , поэтому</a:t>
            </a:r>
            <a:r>
              <a:rPr lang="ru-RU" sz="2000" smtClean="0"/>
              <a:t>,  развитие </a:t>
            </a:r>
            <a:r>
              <a:rPr lang="ru-RU" sz="2000" dirty="0" smtClean="0"/>
              <a:t>связной речи у детей дошкольного  так важна и актуальна сегодня  и для  развития всех психических процессов,  и для его успешного обучения в школе. 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Большое значение в развитии связной речи дошкольников отводится </a:t>
            </a:r>
            <a:r>
              <a:rPr lang="ru-RU" dirty="0" err="1" smtClean="0"/>
              <a:t>мнемотаблицам</a:t>
            </a:r>
            <a:r>
              <a:rPr lang="ru-RU" dirty="0" smtClean="0"/>
              <a:t> и мнемотехнике, поскольку эта система методов и приемов, обеспечивающих успешное запоминание, сохранение и воспроизведение информации, знаний об особенностях объектов природы, об окружающем мире, эффективное запоминание структуры рассказа, и, конечно, развитие связной речи.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4.infourok.ru/uploads/ex/137b/0001730a-72c0bf81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21537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 descr="https://ds02.infourok.ru/uploads/ex/0f2e/0000ab6d-6589e745/img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671517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98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9876" name="Picture 2" descr="https://im0-tub-ru.yandex.net/i?id=671ce518f369007e93ac195b5c0f86b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871/00037758-eb0d7eea/img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857232"/>
            <a:ext cx="721523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0347bb73e0718647942d3f782df7aab5-l&amp;n=1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642918"/>
            <a:ext cx="678661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0-tub-ru.yandex.net/i?id=352efc665c948127d715b3312021336e-l&amp;n=1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85794"/>
            <a:ext cx="692948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200</Words>
  <PresentationFormat>Экран (4:3)</PresentationFormat>
  <Paragraphs>8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Мнемотаблицы  в развитии связной речи  детей старшего дошкольного возраста.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Мнемотаблица к сказке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мнемотаблиц  в развитии связной речи  детей старшего дошкольного возраста. </dc:title>
  <dc:creator>Татьяна</dc:creator>
  <cp:lastModifiedBy>Татьяна</cp:lastModifiedBy>
  <cp:revision>28</cp:revision>
  <dcterms:created xsi:type="dcterms:W3CDTF">2019-01-20T11:09:46Z</dcterms:created>
  <dcterms:modified xsi:type="dcterms:W3CDTF">2019-01-24T19:25:29Z</dcterms:modified>
</cp:coreProperties>
</file>