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2" r:id="rId6"/>
    <p:sldId id="261" r:id="rId7"/>
    <p:sldId id="260" r:id="rId8"/>
    <p:sldId id="262" r:id="rId9"/>
    <p:sldId id="264" r:id="rId10"/>
    <p:sldId id="273" r:id="rId11"/>
    <p:sldId id="276" r:id="rId12"/>
    <p:sldId id="263" r:id="rId13"/>
    <p:sldId id="274" r:id="rId14"/>
    <p:sldId id="266" r:id="rId15"/>
    <p:sldId id="275" r:id="rId16"/>
    <p:sldId id="281" r:id="rId17"/>
    <p:sldId id="282" r:id="rId18"/>
    <p:sldId id="270" r:id="rId19"/>
    <p:sldId id="271" r:id="rId20"/>
    <p:sldId id="268" r:id="rId21"/>
    <p:sldId id="278" r:id="rId22"/>
    <p:sldId id="267" r:id="rId23"/>
    <p:sldId id="279" r:id="rId24"/>
    <p:sldId id="26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9" autoAdjust="0"/>
    <p:restoredTop sz="86481" autoAdjust="0"/>
  </p:normalViewPr>
  <p:slideViewPr>
    <p:cSldViewPr snapToGrid="0">
      <p:cViewPr varScale="1">
        <p:scale>
          <a:sx n="90" d="100"/>
          <a:sy n="90" d="100"/>
        </p:scale>
        <p:origin x="-240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5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7816-D977-4109-8548-86C1A4AE0BBA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3C66-059A-485E-85D7-75098D38C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614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7816-D977-4109-8548-86C1A4AE0BBA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3C66-059A-485E-85D7-75098D38C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195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7816-D977-4109-8548-86C1A4AE0BBA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3C66-059A-485E-85D7-75098D38C9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5701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7816-D977-4109-8548-86C1A4AE0BBA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3C66-059A-485E-85D7-75098D38C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027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7816-D977-4109-8548-86C1A4AE0BBA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3C66-059A-485E-85D7-75098D38C9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1564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7816-D977-4109-8548-86C1A4AE0BBA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3C66-059A-485E-85D7-75098D38C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718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7816-D977-4109-8548-86C1A4AE0BBA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3C66-059A-485E-85D7-75098D38C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8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7816-D977-4109-8548-86C1A4AE0BBA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3C66-059A-485E-85D7-75098D38C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850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7816-D977-4109-8548-86C1A4AE0BBA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3C66-059A-485E-85D7-75098D38C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544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7816-D977-4109-8548-86C1A4AE0BBA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3C66-059A-485E-85D7-75098D38C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457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7816-D977-4109-8548-86C1A4AE0BBA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3C66-059A-485E-85D7-75098D38C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920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7816-D977-4109-8548-86C1A4AE0BBA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3C66-059A-485E-85D7-75098D38C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546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7816-D977-4109-8548-86C1A4AE0BBA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3C66-059A-485E-85D7-75098D38C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63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7816-D977-4109-8548-86C1A4AE0BBA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3C66-059A-485E-85D7-75098D38C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393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7816-D977-4109-8548-86C1A4AE0BBA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3C66-059A-485E-85D7-75098D38C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888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7816-D977-4109-8548-86C1A4AE0BBA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3C66-059A-485E-85D7-75098D38C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529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B7816-D977-4109-8548-86C1A4AE0BBA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B0A3C66-059A-485E-85D7-75098D38C9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62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0;&#1088;&#1080;&#1089;&#1090;&#1080;\Downloads\Telegram%20Desktop\IMG_8935.MOV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0;&#1088;&#1080;&#1089;&#1090;&#1080;\Downloads\Telegram%20Desktop\IMG_8917.MP4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82BD41-6F56-486E-A71A-0551F0DB71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«Я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и моё ближнее окружение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»</a:t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Проект для детей младшего дошкольного возраста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480EB95-8BCF-4AC1-8FD6-4777649C8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0707" y="4508205"/>
            <a:ext cx="5592726" cy="1180214"/>
          </a:xfrm>
          <a:solidFill>
            <a:schemeClr val="bg1"/>
          </a:solidFill>
        </p:spPr>
        <p:txBody>
          <a:bodyPr>
            <a:normAutofit fontScale="32500" lnSpcReduction="20000"/>
          </a:bodyPr>
          <a:lstStyle/>
          <a:p>
            <a:pPr algn="l"/>
            <a:r>
              <a:rPr lang="ru-RU" sz="8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</a:t>
            </a:r>
          </a:p>
          <a:p>
            <a:pPr algn="l"/>
            <a:r>
              <a:rPr lang="ru-RU" sz="8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МБДОУ «Детский сад № 143» Широкова Кристина </a:t>
            </a:r>
            <a:r>
              <a:rPr lang="ru-RU" sz="7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7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вгеньевн</a:t>
            </a:r>
            <a:r>
              <a:rPr lang="ru-RU" sz="7400" b="1" dirty="0" smtClean="0"/>
              <a:t>а</a:t>
            </a:r>
            <a:endParaRPr lang="ru-RU" sz="7400" b="1" dirty="0"/>
          </a:p>
        </p:txBody>
      </p:sp>
    </p:spTree>
    <p:extLst>
      <p:ext uri="{BB962C8B-B14F-4D97-AF65-F5344CB8AC3E}">
        <p14:creationId xmlns:p14="http://schemas.microsoft.com/office/powerpoint/2010/main" val="2497694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0135" y="908259"/>
            <a:ext cx="8596668" cy="3880773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Как на занятиях, так и в повседневной жизни, систематически формируем у детей этические представления и гуманные чувства; на основе бесед о конкретных поступках детей воспитываем представления о доброте и честности. Используя беседы «Что такое хорошо и что такое плохо», «Мы - друзья», «Правила, по которым мы живём», воспитываем доброжелательность, желание подражать добрым делам, умение замечать хорошие поступки.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37452" y="3358852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«Семья»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Большое внимание в группе уделяется воспитанию любви к самому близкому в семье человеку маме. Мы беседуем с детьми о мамах, обращаем их внимание на то, что мама заботится обо всех членах семьи. Следует вызвать в детях не только восхищение мамой, но и потребность в оказании ей помощи. В течение года расспрашиваем детей о других членах семьи – папе, бабушке, дедушке, младших братишках и сестренках.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0743" y="282094"/>
            <a:ext cx="8596668" cy="3880773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Мы беседуем с детьми, что о них заботятся сотрудники детского сада — воспитатель, младший воспитатель, повар, медсестра, дворник и др. О том, что взрослые много сделали для детей, и их труд надо беречь. Приучаем детей бережно относиться к окружающим их предметам, растениям, ко всему живому. Знакомить детей с трудом сотрудников детского сада, мы начали  с помощника воспитателя, с трудом которого дети сталкиваются каждый день. Основной метод ознакомления с трудом взрослых — наблюдение. 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Знания детей закрепляются в сюжетно-ролевых играх, а также при чтении произведений художественной литературы. Главная задача — вызвать чувство уважения к людям труда, желание оказать им посильную помощь. 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0665" y="3444821"/>
            <a:ext cx="4188139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5706" y="2428798"/>
            <a:ext cx="324036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DDAD2D-556B-47EF-9B4A-95110BE1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Социально-коммуникативное 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ADC31A8-F0F5-4B9E-8294-C14FA367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134" y="1335641"/>
            <a:ext cx="8596668" cy="3880773"/>
          </a:xfrm>
        </p:spPr>
        <p:txBody>
          <a:bodyPr>
            <a:normAutofit/>
          </a:bodyPr>
          <a:lstStyle/>
          <a:p>
            <a:r>
              <a:rPr lang="ru-RU" dirty="0"/>
              <a:t>Составление рассказа о семье по семейным фотографиям «С кем я живу»</a:t>
            </a:r>
          </a:p>
          <a:p>
            <a:r>
              <a:rPr lang="ru-RU" dirty="0"/>
              <a:t>Сюжетно-ролевые игры: «Моя семья», «Мы пришли в детский сад», «Как я маме помогаю», «Дочка заболела», «Как мы в гости к бабушке едем на автобусе» и т.д.</a:t>
            </a:r>
          </a:p>
          <a:p>
            <a:r>
              <a:rPr lang="ru-RU" dirty="0"/>
              <a:t>Рассказ «Как вести себя дома»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1252" y="4224130"/>
            <a:ext cx="1702717" cy="2277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9322" y="2961862"/>
            <a:ext cx="2604051" cy="1735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734" y="3239880"/>
            <a:ext cx="2034536" cy="271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42194" y="4154557"/>
            <a:ext cx="1758397" cy="250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7243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193" y="430695"/>
            <a:ext cx="7562205" cy="1934817"/>
          </a:xfrm>
        </p:spPr>
        <p:txBody>
          <a:bodyPr>
            <a:no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Предлагаем детям сюжетно - ролевые игры «Семья», «Детский сад» и др. Рассказываем о структуре семьи, о том, какой она должна быть, чтобы всем было хорошо. Как родные люди должны жить в семье: мирно, дружно, без ссор, помогать друг другу, понимать и любить друг друга. Дети узнают, что в каждой семье есть свои традиции, их нужно знать и соблюдать.</a:t>
            </a:r>
            <a:b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И, таким образом, постепенно мы подводим детей к пониманию того, что такое семья, что она должна быть дружной и крепкой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135" y="2096582"/>
            <a:ext cx="2843090" cy="379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1551" y="1873221"/>
            <a:ext cx="2771799" cy="3695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3828" y="3751921"/>
            <a:ext cx="3593372" cy="269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3964BD-393D-42D7-A497-127838F52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Художественно-эстетическое 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4A8DFF2-4C9A-4488-BCB2-CF3E2E9B8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Конструирование: «Мой домик», «Гараж для папы»</a:t>
            </a:r>
          </a:p>
          <a:p>
            <a:r>
              <a:rPr lang="ru-RU" dirty="0"/>
              <a:t>Рисование:  «Я и моя мама», «Букет для мамы»</a:t>
            </a:r>
          </a:p>
          <a:p>
            <a:r>
              <a:rPr lang="ru-RU" dirty="0"/>
              <a:t>Аппликация: «Подарок маме и бабушке на 8 марта», «Поздравим папу с 23 февраля»</a:t>
            </a:r>
          </a:p>
          <a:p>
            <a:r>
              <a:rPr lang="ru-RU" dirty="0"/>
              <a:t>Лепка: «Бусы для мамы</a:t>
            </a:r>
            <a:r>
              <a:rPr lang="ru-RU"/>
              <a:t>», «Печенье </a:t>
            </a:r>
            <a:r>
              <a:rPr lang="ru-RU" dirty="0"/>
              <a:t>для всей семьи»</a:t>
            </a:r>
          </a:p>
          <a:p>
            <a:r>
              <a:rPr lang="ru-RU" dirty="0"/>
              <a:t>Музыка: танец «Букет для мамы», «Бабушка любимая», песня «Мама солнышко моё», «Ах, какая мама!»</a:t>
            </a:r>
          </a:p>
          <a:p>
            <a:r>
              <a:rPr lang="ru-RU" dirty="0"/>
              <a:t>Театрализованная деятельность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1707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4351" y="1216752"/>
            <a:ext cx="271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Подарки ко Дню матери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64080" y="272534"/>
            <a:ext cx="4369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Подарки на 8 марта мамам и бабушкам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09121" y="3999708"/>
            <a:ext cx="3264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Подарки для пап к 23 февраля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918" y="1653952"/>
            <a:ext cx="424847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423201" y="279398"/>
            <a:ext cx="2906515" cy="424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0095" y="4447457"/>
            <a:ext cx="3775045" cy="219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IMG_8935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G_8917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52074" y="467139"/>
            <a:ext cx="3488635" cy="620201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3670" y="188844"/>
            <a:ext cx="2705810" cy="3607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87678" y="238540"/>
            <a:ext cx="2668541" cy="355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9427" y="2751414"/>
            <a:ext cx="2769703" cy="369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D9F86B-7695-4A7A-9772-2A10A6ACB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Физическое 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147369E-60EC-4D06-A001-BA3E5A04C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04" y="1852476"/>
            <a:ext cx="8596668" cy="3880773"/>
          </a:xfrm>
        </p:spPr>
        <p:txBody>
          <a:bodyPr/>
          <a:lstStyle/>
          <a:p>
            <a:r>
              <a:rPr lang="ru-RU" dirty="0"/>
              <a:t>Пальчиковые игры</a:t>
            </a:r>
          </a:p>
          <a:p>
            <a:r>
              <a:rPr lang="ru-RU" dirty="0"/>
              <a:t>Комплекс утренней гимнастики</a:t>
            </a:r>
          </a:p>
          <a:p>
            <a:r>
              <a:rPr lang="ru-RU" dirty="0"/>
              <a:t>Подвижные игры «Самолёты», «Наседка и цыплята», «Воробушки и автомобиль».</a:t>
            </a:r>
          </a:p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1195" y="3160644"/>
            <a:ext cx="226428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9234" y="506896"/>
            <a:ext cx="3624470" cy="2714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64405" y="3561522"/>
            <a:ext cx="2127595" cy="304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4818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3BAE8D-672E-4455-AE25-331C853C8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Речевое 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1237056-25FB-4D5F-9366-FDAEA57DE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168" y="1385337"/>
            <a:ext cx="8596668" cy="3880773"/>
          </a:xfrm>
        </p:spPr>
        <p:txBody>
          <a:bodyPr/>
          <a:lstStyle/>
          <a:p>
            <a:r>
              <a:rPr lang="ru-RU" dirty="0"/>
              <a:t>Чтение рассказов и стихов о родном крае</a:t>
            </a:r>
          </a:p>
          <a:p>
            <a:r>
              <a:rPr lang="ru-RU" dirty="0"/>
              <a:t>Чтение: </a:t>
            </a:r>
            <a:r>
              <a:rPr lang="ru-RU" dirty="0" err="1"/>
              <a:t>А.Барто</a:t>
            </a:r>
            <a:r>
              <a:rPr lang="ru-RU" dirty="0"/>
              <a:t> «Машенька», </a:t>
            </a:r>
            <a:r>
              <a:rPr lang="ru-RU" dirty="0" err="1"/>
              <a:t>Д.Габе</a:t>
            </a:r>
            <a:r>
              <a:rPr lang="ru-RU" dirty="0"/>
              <a:t> «Моя семья», «Моя бабушка», </a:t>
            </a:r>
            <a:r>
              <a:rPr lang="ru-RU" dirty="0" err="1"/>
              <a:t>Н.Саконская</a:t>
            </a:r>
            <a:r>
              <a:rPr lang="ru-RU" dirty="0"/>
              <a:t> «Я маму люблю», </a:t>
            </a:r>
            <a:r>
              <a:rPr lang="ru-RU" dirty="0" err="1"/>
              <a:t>В.Босов</a:t>
            </a:r>
            <a:r>
              <a:rPr lang="ru-RU" dirty="0"/>
              <a:t> «Разговор о маме»</a:t>
            </a:r>
          </a:p>
          <a:p>
            <a:r>
              <a:rPr lang="ru-RU" dirty="0"/>
              <a:t>Дидактические игры: «Какая моя мама, папа», «Назови ласково», «Что умеют делать мама, папа» и т.д.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2096" y="3361967"/>
            <a:ext cx="3260025" cy="24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971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F5F97-7789-479E-B98A-2C3775155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Актуальность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ECA74C-FD37-44B6-9648-6BBDD7F2B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7443" y="1579560"/>
            <a:ext cx="10277061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«Любовь к родному краю, родной культуре, родной речи начинается с малого - с любви к своей семье, к своему жилищу, к своему детскому саду. Постепенно расширяясь, эта любовь переходит в любовь к родной стране, к её истории, прошлому и настоящему, ко всему человечеству» </a:t>
            </a:r>
          </a:p>
          <a:p>
            <a:pPr>
              <a:buNone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                                          Л.С.Лихачев</a:t>
            </a:r>
            <a:r>
              <a:rPr lang="ru-RU" sz="2000" b="1" dirty="0"/>
              <a:t>.</a:t>
            </a:r>
          </a:p>
          <a:p>
            <a:r>
              <a:rPr lang="ru-RU" dirty="0"/>
              <a:t>Формирование основ нравственно-патриотического воспитания является важным направлением в работе любого дошкольного учреждения.</a:t>
            </a:r>
          </a:p>
          <a:p>
            <a:r>
              <a:rPr lang="ru-RU" dirty="0"/>
              <a:t> В группах младшего возраста закладывается основа нравственно-патриотического воспитания – это любовь к маме, к семье, любовь к дому и детскому саду, любовь к природе родного края. </a:t>
            </a:r>
          </a:p>
          <a:p>
            <a:r>
              <a:rPr lang="ru-RU" dirty="0"/>
              <a:t>Работа воспитателей в этой области очень значима и актуальна; благодаря ей формируется личность ребенка, укрепляется его связь с родителями, воспитывается любовь и уважение к труду воспитателей, бережное отношение к природе и культуре родного края.</a:t>
            </a:r>
          </a:p>
          <a:p>
            <a:pPr>
              <a:buNone/>
            </a:pPr>
            <a:endParaRPr lang="ru-RU" sz="2000" b="1" dirty="0"/>
          </a:p>
          <a:p>
            <a:pPr>
              <a:buNone/>
            </a:pPr>
            <a:r>
              <a:rPr lang="ru-RU" sz="2000" b="1" dirty="0"/>
              <a:t>Цель: Воспитание у детей младшего дошкольного возраста чувство любви и привязанности к семье, близким родным людям, Родине.</a:t>
            </a:r>
          </a:p>
        </p:txBody>
      </p:sp>
    </p:spTree>
    <p:extLst>
      <p:ext uri="{BB962C8B-B14F-4D97-AF65-F5344CB8AC3E}">
        <p14:creationId xmlns:p14="http://schemas.microsoft.com/office/powerpoint/2010/main" val="15074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957789-7408-4145-B995-7CE94DCE7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с родителями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BB918FC-A5D4-485D-B917-7BB15DB98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65" y="1355519"/>
            <a:ext cx="8596668" cy="3880773"/>
          </a:xfrm>
        </p:spPr>
        <p:txBody>
          <a:bodyPr/>
          <a:lstStyle/>
          <a:p>
            <a:r>
              <a:rPr lang="ru-RU" dirty="0"/>
              <a:t>Привлечь родителей к подбору фотографий для изготовления </a:t>
            </a:r>
            <a:r>
              <a:rPr lang="ru-RU" dirty="0" err="1"/>
              <a:t>лэпбука</a:t>
            </a:r>
            <a:r>
              <a:rPr lang="ru-RU" dirty="0"/>
              <a:t> «Я и моя семья»</a:t>
            </a:r>
          </a:p>
          <a:p>
            <a:r>
              <a:rPr lang="ru-RU" dirty="0"/>
              <a:t>Консультации для родителей по нравственно-патриотическому воспитанию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4069" y="3640462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Нравственно-патриотическое воспитание невозможно без тесного взаимодействия детского сада с семьёй. Для включения семьи в совместную работу проводились консультации и индивидуальные беседы, привлекали родителей к оформлению нового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лэпбука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по нравственно-патриотическому воспитанию. Родители приняли участие в  выставке фотографий: «Моя улица». Всё это побуждает родителей самостоятельно продолжать работу, начатую в детском саду, с ребёнком дома.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7776" y="218661"/>
            <a:ext cx="1476789" cy="196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7416" y="2425148"/>
            <a:ext cx="1542983" cy="205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53601" y="2276061"/>
            <a:ext cx="1745974" cy="2328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93158" y="4373217"/>
            <a:ext cx="1654793" cy="22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99642" y="4661453"/>
            <a:ext cx="1535529" cy="204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7579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61390" y="1242391"/>
            <a:ext cx="849133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Воспитание любви к родному городу — одна из задач патриотического воспитания детей. Детям младшей группы трудно еще представить себе, что такое город, но их необходимо с этим понятием знакомить. Мы рассказываем детям, что в городе много домов, они расположены на определенных улицах, улицы длинные, у каждой улицы свое название, у каждого дома и каждой квартиры свой номер, поэтому люди легко находят свои дома и квартиры. Учим детей рассказывать о своей улице, доме, в котором они живут. Мы рассматриваем вместе с детьми картинки с видами родного города, фотографии тех мест, где они побывали с родителями (городской парк, главная улица города, где много магазинов и т.д.). 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Таким образом, дети запомнили название родного ГОРОДА, и рассказывают о том, где они гуляли в выходные дни с родителями.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Знакомим детей с деревьями, птицами нашего края.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49791E-FBAB-40CD-9DE5-BFC887D0C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Заключительный этап реализации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6DE9C23-8A13-4420-9E58-AA9C8DCB7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Включает в себя:</a:t>
            </a:r>
          </a:p>
          <a:p>
            <a:r>
              <a:rPr lang="ru-RU" dirty="0"/>
              <a:t>1. Оформление уголка по нравственно-патриотическому воспитанию, </a:t>
            </a:r>
            <a:r>
              <a:rPr lang="ru-RU" dirty="0" err="1"/>
              <a:t>лэпбук</a:t>
            </a:r>
            <a:r>
              <a:rPr lang="ru-RU" dirty="0"/>
              <a:t> «Моя семья», ширм-передвижек «семейные фото»</a:t>
            </a:r>
          </a:p>
          <a:p>
            <a:r>
              <a:rPr lang="ru-RU" dirty="0"/>
              <a:t>2. Обобщение результатов работы в форме мультимедийной презентации</a:t>
            </a:r>
          </a:p>
          <a:p>
            <a:r>
              <a:rPr lang="ru-RU" dirty="0"/>
              <a:t>3. Подведение итогов</a:t>
            </a:r>
          </a:p>
        </p:txBody>
      </p:sp>
    </p:spTree>
    <p:extLst>
      <p:ext uri="{BB962C8B-B14F-4D97-AF65-F5344CB8AC3E}">
        <p14:creationId xmlns:p14="http://schemas.microsoft.com/office/powerpoint/2010/main" val="1575135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Патриотический уголок группы  </a:t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676" y="1243806"/>
            <a:ext cx="396101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0317" y="1501823"/>
            <a:ext cx="3502125" cy="262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7116" y="3909205"/>
            <a:ext cx="3574133" cy="268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25543" y="417240"/>
            <a:ext cx="288032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4053" y="4432244"/>
            <a:ext cx="3059832" cy="229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E55CEF-61EE-47C2-BE90-774C7E7FC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Достигнутые результаты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8788A8-14BD-4A1C-A300-D5A9F2D23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Уже с младшей группы в детском саду необходимо начинать работу по нравственно-патриотическому воспитанию, формировать у детей основы нравственно-патриотического воспитания.</a:t>
            </a:r>
          </a:p>
          <a:p>
            <a:r>
              <a:rPr lang="ru-RU" dirty="0"/>
              <a:t>В результате реализации проекта были созданы условия для нравственно-патриотического воспитания детей младшего возраста. Дети познакомились с культурой и традициями нашей Родины, с природой родного края, с основными символами современного государства РФ, с родным городом Нижним Новгородом. Дети с удовольствием играют в дидактические игры по данной теме, рассматривают иллюстрации и тематические альбомы. Дети научились играть в подвижные и сюжетно-ролевые игры по теме проекта. У детей возникли предпосылки к формированию основ нравственно-патриотического воспитания. Было положено начало долгому пути по нравственно-патриотическому воспитанию, который продолжится в старших группах детского сада. </a:t>
            </a:r>
          </a:p>
          <a:p>
            <a:r>
              <a:rPr lang="ru-RU" dirty="0"/>
              <a:t>На протяжении месяца, пока длился проект, дети получили массу положительных эмоций от совместной деятельности с воспитателем и от самостоятельной игры. Работа с родителями получила большой отклик. Родители принесли фотографии своих семей и радовались успехам своих детей на занятиях. Опыт, полученный в ходе реализации проекта безусловно неоценим для всех участников проекта.</a:t>
            </a:r>
          </a:p>
          <a:p>
            <a:r>
              <a:rPr lang="ru-RU" dirty="0"/>
              <a:t>Ожидаемые результаты были достигнуты.</a:t>
            </a:r>
          </a:p>
        </p:txBody>
      </p:sp>
    </p:spTree>
    <p:extLst>
      <p:ext uri="{BB962C8B-B14F-4D97-AF65-F5344CB8AC3E}">
        <p14:creationId xmlns:p14="http://schemas.microsoft.com/office/powerpoint/2010/main" val="152199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5874" y="1474304"/>
            <a:ext cx="8596668" cy="1320800"/>
          </a:xfrm>
        </p:spPr>
        <p:txBody>
          <a:bodyPr/>
          <a:lstStyle/>
          <a:p>
            <a:r>
              <a:rPr lang="ru-RU" dirty="0"/>
              <a:t>СПАСИБО ЗА ВНИМАНИЕ !!!!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49287" y="4005469"/>
            <a:ext cx="7673009" cy="1251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0" indent="-256032" algn="ctr" defTabSz="914400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«Только тот, кто любит, ценит и уважает накопленное и сохраненное предшествующим поколением, может любить Родину, узнать ее, стать подлинным патриотом»</a:t>
            </a:r>
          </a:p>
          <a:p>
            <a:pPr marL="365760" lvl="0" indent="-256032" defTabSz="914400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С.Михалков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01C255-78EC-41F4-93ED-473F7A337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699" y="1505636"/>
            <a:ext cx="8596668" cy="5231465"/>
          </a:xfrm>
        </p:spPr>
        <p:txBody>
          <a:bodyPr>
            <a:normAutofit/>
          </a:bodyPr>
          <a:lstStyle/>
          <a:p>
            <a:r>
              <a:rPr lang="ru-RU" sz="2400" dirty="0"/>
              <a:t>Предметом данного проекта являются образовательные технологии в работе с воспитанниками, как средство повышения нравственно-патриотического уровня развития детей младшего дошкольного возраста.</a:t>
            </a:r>
          </a:p>
          <a:p>
            <a:r>
              <a:rPr lang="ru-RU" sz="2400" dirty="0"/>
              <a:t>Гипотеза: организация с детьми различных видов познавательной деятельности позволит повысить уровень развития нравственных качеств детей второй младшей группы.</a:t>
            </a:r>
          </a:p>
        </p:txBody>
      </p:sp>
    </p:spTree>
    <p:extLst>
      <p:ext uri="{BB962C8B-B14F-4D97-AF65-F5344CB8AC3E}">
        <p14:creationId xmlns:p14="http://schemas.microsoft.com/office/powerpoint/2010/main" val="759774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8824EA-A0F2-471B-9651-192D663E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 по нравственно-патриотическому  воспитанию во второй младшей группе  включает 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целый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комплекс  задач: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3F0C94C-2BDD-4552-93A4-3EB1A78F0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1600" b="1" dirty="0"/>
          </a:p>
          <a:p>
            <a:endParaRPr lang="ru-RU" sz="1600" b="1" dirty="0"/>
          </a:p>
          <a:p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33062" y="2429113"/>
            <a:ext cx="802087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1. Прививать любовь к родному городу, детскому саду, семье, родным людям.</a:t>
            </a:r>
            <a:br>
              <a:rPr lang="ru-RU" b="1" dirty="0"/>
            </a:br>
            <a:r>
              <a:rPr lang="ru-RU" b="1" dirty="0"/>
              <a:t>2. Знакомить детей с родным городом, народными традициями и обычаями. </a:t>
            </a:r>
            <a:br>
              <a:rPr lang="ru-RU" b="1" dirty="0"/>
            </a:br>
            <a:r>
              <a:rPr lang="ru-RU" b="1" dirty="0"/>
              <a:t>3. Побуждать детей к выполнению общественно значимых заданий, к добрым делам для семьи, родного дома, детского сада.</a:t>
            </a:r>
            <a:br>
              <a:rPr lang="ru-RU" b="1" dirty="0"/>
            </a:br>
            <a:r>
              <a:rPr lang="ru-RU" b="1" dirty="0"/>
              <a:t>4. Формировать у детей проявление сострадания, заботливости, внимательности к родным и близким, друзьям и сверстникам, к тем, кто о них заботится. </a:t>
            </a:r>
            <a:br>
              <a:rPr lang="ru-RU" b="1" dirty="0"/>
            </a:br>
            <a:r>
              <a:rPr lang="ru-RU" b="1" dirty="0"/>
              <a:t>5. Воспитывать бережное отношение к природе и всему живому. </a:t>
            </a:r>
            <a:br>
              <a:rPr lang="ru-RU" b="1" dirty="0"/>
            </a:br>
            <a:r>
              <a:rPr lang="ru-RU" b="1" dirty="0"/>
              <a:t>6. Воспитывать уважение к труду. </a:t>
            </a:r>
            <a:br>
              <a:rPr lang="ru-RU" b="1" dirty="0"/>
            </a:br>
            <a:r>
              <a:rPr lang="ru-RU" b="1" dirty="0"/>
              <a:t>7. Ориентировать родителей на патриотическое воспитание детей. </a:t>
            </a:r>
          </a:p>
        </p:txBody>
      </p:sp>
    </p:spTree>
    <p:extLst>
      <p:ext uri="{BB962C8B-B14F-4D97-AF65-F5344CB8AC3E}">
        <p14:creationId xmlns:p14="http://schemas.microsoft.com/office/powerpoint/2010/main" val="3084839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Задачи патриотического воспитания детей второй младшей группы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+mj-lt"/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Формировать интерес к малой родине и первичные представления о ней: напоминать детям название города, в котором они живут; побуждать рассказывать о том, где они гуляли в выходные дни (в парке, сквере, детском городке) и пр.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Расширять и закреплять представления детей о понятии «улица», «город».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Закрепить знания о деревьях и кустарниках, растущих в Нижегородской области; птицах, живущих в нашем крае.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Дать представление о национальностях, проживающих в Нижегородской области 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93504" y="5307495"/>
            <a:ext cx="8418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Данные задачи решаются во всех видах детской деятельности: на занятиях, в играх, в труде, в быту — так как воспитывают в ребенке не только патриотические чувства, но и формируют его взаимоотношения со взрослыми и сверстниками. 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E5339B-6BE1-4F5E-87BB-19EE0016D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0DF0DEE-32F7-4257-BA20-755F3C814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609601"/>
            <a:ext cx="8596668" cy="5431762"/>
          </a:xfrm>
        </p:spPr>
        <p:txBody>
          <a:bodyPr>
            <a:normAutofit fontScale="77500" lnSpcReduction="20000"/>
          </a:bodyPr>
          <a:lstStyle/>
          <a:p>
            <a:r>
              <a:rPr lang="ru-RU" sz="2900" b="1" dirty="0"/>
              <a:t>Сроки реализации: </a:t>
            </a:r>
            <a:r>
              <a:rPr lang="ru-RU" sz="2900" dirty="0"/>
              <a:t>1 месяц (март)</a:t>
            </a:r>
          </a:p>
          <a:p>
            <a:r>
              <a:rPr lang="ru-RU" sz="2900" b="1" dirty="0"/>
              <a:t>Участники проекта: </a:t>
            </a:r>
            <a:r>
              <a:rPr lang="ru-RU" sz="2900" dirty="0"/>
              <a:t>участниками проекта являются дети младшего возраста (3-4 года), воспитатель, родители детей.</a:t>
            </a:r>
          </a:p>
          <a:p>
            <a:r>
              <a:rPr lang="ru-RU" sz="2900" b="1" dirty="0"/>
              <a:t>Ожидаемые результаты:</a:t>
            </a:r>
          </a:p>
          <a:p>
            <a:r>
              <a:rPr lang="ru-RU" sz="2900" dirty="0"/>
              <a:t>1. заложить основы нравственно-патриотического воспитания</a:t>
            </a:r>
          </a:p>
          <a:p>
            <a:r>
              <a:rPr lang="ru-RU" sz="2900" dirty="0"/>
              <a:t>2. любить и уважать свою семью, труд воспитателей</a:t>
            </a:r>
          </a:p>
          <a:p>
            <a:r>
              <a:rPr lang="ru-RU" sz="2900" dirty="0"/>
              <a:t>3. проявлять уважение и заботу к членам своей семьи, к родной природе, к традициям родного народа</a:t>
            </a:r>
          </a:p>
          <a:p>
            <a:r>
              <a:rPr lang="ru-RU" sz="2900" dirty="0"/>
              <a:t>4. знать и любить природу родного края, родной город</a:t>
            </a:r>
          </a:p>
          <a:p>
            <a:r>
              <a:rPr lang="ru-RU" sz="2900" b="1" dirty="0"/>
              <a:t>Этапы реализации проекта:</a:t>
            </a:r>
          </a:p>
          <a:p>
            <a:r>
              <a:rPr lang="ru-RU" sz="2900" dirty="0"/>
              <a:t>подготовительный,</a:t>
            </a:r>
          </a:p>
          <a:p>
            <a:r>
              <a:rPr lang="ru-RU" sz="2900" dirty="0"/>
              <a:t>основной,</a:t>
            </a:r>
          </a:p>
          <a:p>
            <a:r>
              <a:rPr lang="ru-RU" sz="2900" dirty="0"/>
              <a:t>заключительный.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7508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B333FE-34C8-4CB5-9FFE-4CC53C83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Подготовительный этап реализации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85E9EFE-39DE-4FE6-866C-ECBE0C6D3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1. постановка цели и задач</a:t>
            </a:r>
          </a:p>
          <a:p>
            <a:r>
              <a:rPr lang="ru-RU" dirty="0"/>
              <a:t>2 пополнение предметно-пространственной развивающей среды материалами по нравственно-патриотическому воспитанию</a:t>
            </a:r>
          </a:p>
          <a:p>
            <a:r>
              <a:rPr lang="ru-RU" dirty="0"/>
              <a:t>3. изготовление дидактического материала по нравственно-патриотическому воспитанию (дидактические игры и наглядно-дидактические пособия, альбомы)</a:t>
            </a:r>
          </a:p>
          <a:p>
            <a:r>
              <a:rPr lang="ru-RU" dirty="0"/>
              <a:t>5. создание картотеки художественной литературы по нравственно-патриотическому воспитанию</a:t>
            </a:r>
          </a:p>
          <a:p>
            <a:r>
              <a:rPr lang="ru-RU" dirty="0"/>
              <a:t>6. создание картотеки сюжетно-ролевых игр по нравственно-патриотическому воспитанию</a:t>
            </a:r>
          </a:p>
          <a:p>
            <a:r>
              <a:rPr lang="ru-RU" dirty="0"/>
              <a:t>7. создание картотеки пальчиковой гимнастики по нравственно патриотическому воспитанию</a:t>
            </a:r>
          </a:p>
          <a:p>
            <a:r>
              <a:rPr lang="ru-RU" dirty="0"/>
              <a:t>8. создание картотеки бесед с детьми по нравственно-патриотическому воспитанию</a:t>
            </a:r>
          </a:p>
          <a:p>
            <a:r>
              <a:rPr lang="ru-RU" dirty="0"/>
              <a:t>9. создание уголка по нравственно-патриотическому воспитанию в группе</a:t>
            </a:r>
          </a:p>
          <a:p>
            <a:r>
              <a:rPr lang="ru-RU" dirty="0"/>
              <a:t>10. создание условий для самостоятельной деятельности детей (игрушки и игровое оборудование, организация сюжетно-ролевых игр)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14669">
            <a:off x="8870320" y="3568151"/>
            <a:ext cx="3137452" cy="235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7218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F632C8-5EFB-4112-821F-D784A60EA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Основной этап реализации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427823C-F66C-4981-A8F0-857F9C085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Основной этап реализации проекта включает в себя проведение комплекса мероприятий по нравственно-патриотическому воспитанию: </a:t>
            </a:r>
          </a:p>
          <a:p>
            <a:r>
              <a:rPr lang="ru-RU" dirty="0"/>
              <a:t>1.Работа с детьми</a:t>
            </a:r>
          </a:p>
          <a:p>
            <a:r>
              <a:rPr lang="ru-RU" dirty="0"/>
              <a:t>2. Работа с родителями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1457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0C28D0-A599-42CD-AD96-09A88154C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Познавательное 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6517F9C-BB30-40A5-A671-44BAD0A1B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Тематические занятия (НОД)</a:t>
            </a:r>
          </a:p>
          <a:p>
            <a:r>
              <a:rPr lang="ru-RU" dirty="0"/>
              <a:t>Знакомство с профессиями в детском саду</a:t>
            </a:r>
          </a:p>
          <a:p>
            <a:r>
              <a:rPr lang="ru-RU" dirty="0"/>
              <a:t>Рассматривание карточек и тематических альбомов по нравственно-патриотическому воспитанию</a:t>
            </a:r>
          </a:p>
          <a:p>
            <a:r>
              <a:rPr lang="ru-RU" dirty="0"/>
              <a:t>Наблюдение за природой</a:t>
            </a:r>
          </a:p>
          <a:p>
            <a:r>
              <a:rPr lang="ru-RU" dirty="0"/>
              <a:t>Беседы: «Я и мое имя», «Моя семья», «Как я маме помогаю» и т.д.</a:t>
            </a:r>
          </a:p>
        </p:txBody>
      </p:sp>
    </p:spTree>
    <p:extLst>
      <p:ext uri="{BB962C8B-B14F-4D97-AF65-F5344CB8AC3E}">
        <p14:creationId xmlns:p14="http://schemas.microsoft.com/office/powerpoint/2010/main" val="114800336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219</TotalTime>
  <Words>1564</Words>
  <Application>Microsoft Office PowerPoint</Application>
  <PresentationFormat>Произвольный</PresentationFormat>
  <Paragraphs>100</Paragraphs>
  <Slides>25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Аспект</vt:lpstr>
      <vt:lpstr>«Я и моё ближнее окружение» Проект для детей младшего дошкольного возраста</vt:lpstr>
      <vt:lpstr>Актуальность</vt:lpstr>
      <vt:lpstr>Презентация PowerPoint</vt:lpstr>
      <vt:lpstr>Работа  по нравственно-патриотическому  воспитанию во второй младшей группе  включает  целый  комплекс  задач:</vt:lpstr>
      <vt:lpstr>Задачи патриотического воспитания детей второй младшей группы</vt:lpstr>
      <vt:lpstr>Презентация PowerPoint</vt:lpstr>
      <vt:lpstr>Подготовительный этап реализации проекта</vt:lpstr>
      <vt:lpstr>Основной этап реализации проекта</vt:lpstr>
      <vt:lpstr>Познавательное развитие</vt:lpstr>
      <vt:lpstr>Презентация PowerPoint</vt:lpstr>
      <vt:lpstr>Презентация PowerPoint</vt:lpstr>
      <vt:lpstr>Социально-коммуникативное развитие</vt:lpstr>
      <vt:lpstr>Предлагаем детям сюжетно - ролевые игры «Семья», «Детский сад» и др. Рассказываем о структуре семьи, о том, какой она должна быть, чтобы всем было хорошо. Как родные люди должны жить в семье: мирно, дружно, без ссор, помогать друг другу, понимать и любить друг друга. Дети узнают, что в каждой семье есть свои традиции, их нужно знать и соблюдать.      И, таким образом, постепенно мы подводим детей к пониманию того, что такое семья, что она должна быть дружной и крепкой</vt:lpstr>
      <vt:lpstr>Художественно-эстетическое развитие</vt:lpstr>
      <vt:lpstr>Презентация PowerPoint</vt:lpstr>
      <vt:lpstr>Презентация PowerPoint</vt:lpstr>
      <vt:lpstr>Презентация PowerPoint</vt:lpstr>
      <vt:lpstr>Физическое развитие</vt:lpstr>
      <vt:lpstr>Речевое развитие</vt:lpstr>
      <vt:lpstr>Работа с родителями</vt:lpstr>
      <vt:lpstr>Презентация PowerPoint</vt:lpstr>
      <vt:lpstr>Заключительный этап реализации проекта</vt:lpstr>
      <vt:lpstr>Патриотический уголок группы   </vt:lpstr>
      <vt:lpstr>Достигнутые результаты</vt:lpstr>
      <vt:lpstr>СПАСИБО ЗА ВНИМАНИЕ !!!!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</dc:title>
  <dc:creator>143</dc:creator>
  <cp:lastModifiedBy>ДС 143</cp:lastModifiedBy>
  <cp:revision>23</cp:revision>
  <dcterms:created xsi:type="dcterms:W3CDTF">2024-03-20T07:20:18Z</dcterms:created>
  <dcterms:modified xsi:type="dcterms:W3CDTF">2024-04-08T09:09:38Z</dcterms:modified>
</cp:coreProperties>
</file>