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6B60-5E08-4BB6-9CC1-691F85513CE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0DE-DEEB-450D-B175-84B13A8C0CE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48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6B60-5E08-4BB6-9CC1-691F85513CE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0DE-DEEB-450D-B175-84B13A8C0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4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6B60-5E08-4BB6-9CC1-691F85513CE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0DE-DEEB-450D-B175-84B13A8C0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1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6B60-5E08-4BB6-9CC1-691F85513CE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0DE-DEEB-450D-B175-84B13A8C0CE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8729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6B60-5E08-4BB6-9CC1-691F85513CE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0DE-DEEB-450D-B175-84B13A8C0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91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6B60-5E08-4BB6-9CC1-691F85513CE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0DE-DEEB-450D-B175-84B13A8C0CE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539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6B60-5E08-4BB6-9CC1-691F85513CE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0DE-DEEB-450D-B175-84B13A8C0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0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6B60-5E08-4BB6-9CC1-691F85513CE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0DE-DEEB-450D-B175-84B13A8C0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62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6B60-5E08-4BB6-9CC1-691F85513CE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0DE-DEEB-450D-B175-84B13A8C0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6B60-5E08-4BB6-9CC1-691F85513CE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0DE-DEEB-450D-B175-84B13A8C0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6B60-5E08-4BB6-9CC1-691F85513CE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0DE-DEEB-450D-B175-84B13A8C0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80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6B60-5E08-4BB6-9CC1-691F85513CE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0DE-DEEB-450D-B175-84B13A8C0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4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6B60-5E08-4BB6-9CC1-691F85513CE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0DE-DEEB-450D-B175-84B13A8C0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8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6B60-5E08-4BB6-9CC1-691F85513CE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0DE-DEEB-450D-B175-84B13A8C0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0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6B60-5E08-4BB6-9CC1-691F85513CE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0DE-DEEB-450D-B175-84B13A8C0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0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6B60-5E08-4BB6-9CC1-691F85513CE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0DE-DEEB-450D-B175-84B13A8C0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88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6B60-5E08-4BB6-9CC1-691F85513CE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0DE-DEEB-450D-B175-84B13A8C0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5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946B60-5E08-4BB6-9CC1-691F85513CE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DC10DE-DEEB-450D-B175-84B13A8C0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814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464154B-2F35-454E-95D5-364D7ED03EDC}"/>
              </a:ext>
            </a:extLst>
          </p:cNvPr>
          <p:cNvSpPr/>
          <p:nvPr/>
        </p:nvSpPr>
        <p:spPr>
          <a:xfrm>
            <a:off x="507459" y="0"/>
            <a:ext cx="1117708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Визуально-пространственная навигация</a:t>
            </a:r>
          </a:p>
          <a:p>
            <a:pPr algn="ctr"/>
            <a:r>
              <a:rPr lang="ru-RU" sz="40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по территории и помещениям</a:t>
            </a:r>
          </a:p>
          <a:p>
            <a:pPr algn="ctr"/>
            <a:r>
              <a:rPr lang="ru-RU" sz="40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МБДОУ «Детский сад №76»</a:t>
            </a:r>
            <a:endParaRPr lang="ru-RU" sz="40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F3227FE-D5BD-4949-8102-E185E004A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34" y="2018211"/>
            <a:ext cx="9328825" cy="4586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869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C92028-269F-46D5-98DC-ED70D9BA8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06" y="238563"/>
            <a:ext cx="9011213" cy="6380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71D3776E-15FD-4F6A-9A76-5FC926455BFC}"/>
              </a:ext>
            </a:extLst>
          </p:cNvPr>
          <p:cNvSpPr/>
          <p:nvPr/>
        </p:nvSpPr>
        <p:spPr>
          <a:xfrm rot="9314922">
            <a:off x="2308129" y="3999800"/>
            <a:ext cx="2050451" cy="65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xmlns="" id="{87C4086B-AF84-444C-8064-B7AEB1914909}"/>
              </a:ext>
            </a:extLst>
          </p:cNvPr>
          <p:cNvSpPr/>
          <p:nvPr/>
        </p:nvSpPr>
        <p:spPr>
          <a:xfrm>
            <a:off x="177281" y="4683968"/>
            <a:ext cx="2379306" cy="1063690"/>
          </a:xfrm>
          <a:prstGeom prst="snip2Diag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Звонок на пост охраны</a:t>
            </a:r>
          </a:p>
        </p:txBody>
      </p:sp>
    </p:spTree>
    <p:extLst>
      <p:ext uri="{BB962C8B-B14F-4D97-AF65-F5344CB8AC3E}">
        <p14:creationId xmlns:p14="http://schemas.microsoft.com/office/powerpoint/2010/main" val="125039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A33CF5-7EC5-4B45-A904-6766863E1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33" y="312575"/>
            <a:ext cx="9433249" cy="623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283D6381-A068-4523-B36C-CF4D796DBA9F}"/>
              </a:ext>
            </a:extLst>
          </p:cNvPr>
          <p:cNvSpPr/>
          <p:nvPr/>
        </p:nvSpPr>
        <p:spPr>
          <a:xfrm rot="9155751" flipV="1">
            <a:off x="2967562" y="3639601"/>
            <a:ext cx="1865533" cy="640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xmlns="" id="{497B8D8F-161D-48D0-8029-23E4CF536ACA}"/>
              </a:ext>
            </a:extLst>
          </p:cNvPr>
          <p:cNvSpPr/>
          <p:nvPr/>
        </p:nvSpPr>
        <p:spPr>
          <a:xfrm>
            <a:off x="858417" y="4204146"/>
            <a:ext cx="3908660" cy="1871865"/>
          </a:xfrm>
          <a:prstGeom prst="snip2Diag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4C2384-E9FF-49AF-B51A-F77B80DBE8F7}"/>
              </a:ext>
            </a:extLst>
          </p:cNvPr>
          <p:cNvSpPr txBox="1"/>
          <p:nvPr/>
        </p:nvSpPr>
        <p:spPr>
          <a:xfrm>
            <a:off x="858417" y="4260130"/>
            <a:ext cx="3908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Прием документов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 обучение по образовательным программам дошкольного образования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 МБДОУ «Детский сад № 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76»</a:t>
            </a:r>
            <a:endParaRPr lang="ru-RU" sz="1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 этаж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левое крыло</a:t>
            </a:r>
          </a:p>
          <a:p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D983CFB-DE4A-4070-9EBF-72BFC071E0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9" y="116632"/>
            <a:ext cx="4974282" cy="6624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E24F15-1BB0-4786-87D6-AF1C002B62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t="10065" r="15423" b="17644"/>
          <a:stretch/>
        </p:blipFill>
        <p:spPr>
          <a:xfrm>
            <a:off x="7150914" y="816427"/>
            <a:ext cx="4044287" cy="5089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A6E3D1D1-32C2-472E-A57F-CC7ACC825374}"/>
              </a:ext>
            </a:extLst>
          </p:cNvPr>
          <p:cNvSpPr/>
          <p:nvPr/>
        </p:nvSpPr>
        <p:spPr>
          <a:xfrm rot="622648">
            <a:off x="4162427" y="3478826"/>
            <a:ext cx="3180744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1EA0117-D5AC-4849-A6E8-5B82BD11929F}"/>
              </a:ext>
            </a:extLst>
          </p:cNvPr>
          <p:cNvSpPr/>
          <p:nvPr/>
        </p:nvSpPr>
        <p:spPr>
          <a:xfrm>
            <a:off x="7716939" y="3567086"/>
            <a:ext cx="1324948" cy="392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0541BCD-7306-4F83-8890-252C4634FB98}"/>
              </a:ext>
            </a:extLst>
          </p:cNvPr>
          <p:cNvSpPr/>
          <p:nvPr/>
        </p:nvSpPr>
        <p:spPr>
          <a:xfrm>
            <a:off x="9274629" y="3451857"/>
            <a:ext cx="895738" cy="3116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0EC9B2-43FA-4B1B-818C-8F824E6574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8" y="264007"/>
            <a:ext cx="9037373" cy="6363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xmlns="" id="{60F5D535-9220-44CA-AD9A-3196ACE19C70}"/>
              </a:ext>
            </a:extLst>
          </p:cNvPr>
          <p:cNvSpPr/>
          <p:nvPr/>
        </p:nvSpPr>
        <p:spPr>
          <a:xfrm>
            <a:off x="6068008" y="3073797"/>
            <a:ext cx="4478694" cy="1455575"/>
          </a:xfrm>
          <a:prstGeom prst="snip2Diag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8F98D121-93B0-4A21-A112-49D649E5C620}"/>
              </a:ext>
            </a:extLst>
          </p:cNvPr>
          <p:cNvSpPr/>
          <p:nvPr/>
        </p:nvSpPr>
        <p:spPr>
          <a:xfrm rot="1189754">
            <a:off x="4173442" y="3422887"/>
            <a:ext cx="1542305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7A490A-0788-4753-9A80-B2082C2B4F48}"/>
              </a:ext>
            </a:extLst>
          </p:cNvPr>
          <p:cNvSpPr txBox="1"/>
          <p:nvPr/>
        </p:nvSpPr>
        <p:spPr>
          <a:xfrm>
            <a:off x="6335486" y="3092458"/>
            <a:ext cx="3657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Прием документов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на обучение по образовательным программам дошкольного образования в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МБДОУ «Детский сад №76»</a:t>
            </a:r>
          </a:p>
        </p:txBody>
      </p:sp>
    </p:spTree>
    <p:extLst>
      <p:ext uri="{BB962C8B-B14F-4D97-AF65-F5344CB8AC3E}">
        <p14:creationId xmlns:p14="http://schemas.microsoft.com/office/powerpoint/2010/main" val="89853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14657BC-0EDE-4B18-A9E0-20E8F81DF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8" y="221048"/>
            <a:ext cx="9750490" cy="6415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xmlns="" id="{D12985B9-6A34-4594-969B-C6F9F67BE1B1}"/>
              </a:ext>
            </a:extLst>
          </p:cNvPr>
          <p:cNvSpPr/>
          <p:nvPr/>
        </p:nvSpPr>
        <p:spPr>
          <a:xfrm>
            <a:off x="4236097" y="3013788"/>
            <a:ext cx="3993503" cy="1502227"/>
          </a:xfrm>
          <a:prstGeom prst="snip2Diag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Прием документов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на обучение по образовательным программам дошкольного образования в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МБДОУ «Детский сад №76»</a:t>
            </a:r>
            <a:endParaRPr lang="ru-RU" sz="1600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228ACF1C-3391-4051-B770-DD97739C8F3E}"/>
              </a:ext>
            </a:extLst>
          </p:cNvPr>
          <p:cNvSpPr/>
          <p:nvPr/>
        </p:nvSpPr>
        <p:spPr>
          <a:xfrm rot="2437609" flipV="1">
            <a:off x="3256311" y="3236206"/>
            <a:ext cx="963818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137533-BDF1-468C-88F0-FD6BD101CE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5" y="261257"/>
            <a:ext cx="9751443" cy="6055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xmlns="" id="{E925CC6B-C443-4450-BD81-43B71E7ECC07}"/>
              </a:ext>
            </a:extLst>
          </p:cNvPr>
          <p:cNvSpPr/>
          <p:nvPr/>
        </p:nvSpPr>
        <p:spPr>
          <a:xfrm>
            <a:off x="8248260" y="3163078"/>
            <a:ext cx="3806890" cy="1651519"/>
          </a:xfrm>
          <a:prstGeom prst="snip2Diag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Прием документов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на обучение по образовательным программам дошкольного образования в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МБДОУ «Детский сад №76»</a:t>
            </a:r>
            <a:endParaRPr lang="ru-RU" sz="1600" dirty="0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AF2A7D9E-9734-4917-A98A-F0F0AE948698}"/>
              </a:ext>
            </a:extLst>
          </p:cNvPr>
          <p:cNvSpPr/>
          <p:nvPr/>
        </p:nvSpPr>
        <p:spPr>
          <a:xfrm rot="1424957">
            <a:off x="6350516" y="3415238"/>
            <a:ext cx="1875787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59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53909C3-D387-486E-9065-C1C41677E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5" y="158621"/>
            <a:ext cx="10768480" cy="6615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xmlns="" id="{6F702049-9579-4508-B491-F8DD46564B2E}"/>
              </a:ext>
            </a:extLst>
          </p:cNvPr>
          <p:cNvSpPr/>
          <p:nvPr/>
        </p:nvSpPr>
        <p:spPr>
          <a:xfrm>
            <a:off x="4711960" y="3060439"/>
            <a:ext cx="4273420" cy="2789853"/>
          </a:xfrm>
          <a:prstGeom prst="snip2Diag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DA0320-1E2A-4A04-BB9F-642B58441C99}"/>
              </a:ext>
            </a:extLst>
          </p:cNvPr>
          <p:cNvSpPr txBox="1"/>
          <p:nvPr/>
        </p:nvSpPr>
        <p:spPr>
          <a:xfrm>
            <a:off x="4823927" y="3163078"/>
            <a:ext cx="40121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Прием документов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На обучение по образовательным программам дошкольного образования в МБДОУ «Детский сад №76»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Ответственный за прием документов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Заведующий </a:t>
            </a:r>
            <a:r>
              <a:rPr lang="ru-RU" sz="1200" b="1" dirty="0">
                <a:solidFill>
                  <a:schemeClr val="bg1"/>
                </a:solidFill>
              </a:rPr>
              <a:t>Маркова Елена Сергеевна</a:t>
            </a: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Режим работы и график работы ответственного за прием документов: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Понедельник: с 8.00 до 12.00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Среда: с 15.00 до 18.00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Тел: 8(831) 270-16-07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392D8521-AB3E-4D45-A4B9-64D2C6D88F80}"/>
              </a:ext>
            </a:extLst>
          </p:cNvPr>
          <p:cNvSpPr/>
          <p:nvPr/>
        </p:nvSpPr>
        <p:spPr>
          <a:xfrm>
            <a:off x="2789853" y="4333076"/>
            <a:ext cx="1884784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356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73</TotalTime>
  <Words>142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Пользователь</cp:lastModifiedBy>
  <cp:revision>8</cp:revision>
  <dcterms:created xsi:type="dcterms:W3CDTF">2025-03-19T06:42:44Z</dcterms:created>
  <dcterms:modified xsi:type="dcterms:W3CDTF">2025-03-19T08:03:03Z</dcterms:modified>
</cp:coreProperties>
</file>