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diagrams/colors5.xml" ContentType="application/vnd.openxmlformats-officedocument.drawingml.diagramColors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96" r:id="rId4"/>
    <p:sldId id="307" r:id="rId5"/>
    <p:sldId id="260" r:id="rId6"/>
    <p:sldId id="306" r:id="rId7"/>
    <p:sldId id="297" r:id="rId8"/>
    <p:sldId id="308" r:id="rId9"/>
    <p:sldId id="298" r:id="rId10"/>
    <p:sldId id="320" r:id="rId11"/>
    <p:sldId id="300" r:id="rId12"/>
    <p:sldId id="268" r:id="rId13"/>
    <p:sldId id="309" r:id="rId14"/>
    <p:sldId id="278" r:id="rId15"/>
    <p:sldId id="299" r:id="rId16"/>
    <p:sldId id="301" r:id="rId17"/>
    <p:sldId id="302" r:id="rId18"/>
    <p:sldId id="303" r:id="rId19"/>
    <p:sldId id="304" r:id="rId20"/>
    <p:sldId id="286" r:id="rId21"/>
    <p:sldId id="295" r:id="rId22"/>
    <p:sldId id="312" r:id="rId23"/>
    <p:sldId id="319" r:id="rId24"/>
    <p:sldId id="315" r:id="rId25"/>
    <p:sldId id="31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BC58A"/>
    <a:srgbClr val="D2EE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916941437007874E-2"/>
          <c:y val="0.11023836674222649"/>
          <c:w val="0.94583058562992128"/>
          <c:h val="0.767486726901652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Не сформировано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16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На стадии формирования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15</c:v>
                </c:pt>
                <c:pt idx="2">
                  <c:v>13</c:v>
                </c:pt>
                <c:pt idx="3">
                  <c:v>8</c:v>
                </c:pt>
                <c:pt idx="4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Сформировано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18</c:v>
                </c:pt>
                <c:pt idx="4">
                  <c:v>4</c:v>
                </c:pt>
              </c:numCache>
            </c:numRef>
          </c:val>
        </c:ser>
        <c:gapWidth val="219"/>
        <c:overlap val="-27"/>
        <c:axId val="136403584"/>
        <c:axId val="137437568"/>
      </c:barChart>
      <c:catAx>
        <c:axId val="1364035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437568"/>
        <c:crosses val="autoZero"/>
        <c:auto val="1"/>
        <c:lblAlgn val="ctr"/>
        <c:lblOffset val="100"/>
      </c:catAx>
      <c:valAx>
        <c:axId val="137437568"/>
        <c:scaling>
          <c:orientation val="minMax"/>
          <c:max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403584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549056368114896E-2"/>
          <c:y val="0.93799227962928378"/>
          <c:w val="0.89999989985182394"/>
          <c:h val="6.2007720370716606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9169414370078733E-2"/>
          <c:y val="0.11023836674222645"/>
          <c:w val="0.94583058562992128"/>
          <c:h val="0.767486726901652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Не сформировано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16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На стадии формирования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15</c:v>
                </c:pt>
                <c:pt idx="2">
                  <c:v>13</c:v>
                </c:pt>
                <c:pt idx="3">
                  <c:v>8</c:v>
                </c:pt>
                <c:pt idx="4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Сформировано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18</c:v>
                </c:pt>
                <c:pt idx="4">
                  <c:v>4</c:v>
                </c:pt>
              </c:numCache>
            </c:numRef>
          </c:val>
        </c:ser>
        <c:gapWidth val="219"/>
        <c:overlap val="-27"/>
        <c:axId val="139663232"/>
        <c:axId val="139664768"/>
      </c:barChart>
      <c:catAx>
        <c:axId val="139663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664768"/>
        <c:crosses val="autoZero"/>
        <c:auto val="1"/>
        <c:lblAlgn val="ctr"/>
        <c:lblOffset val="100"/>
      </c:catAx>
      <c:valAx>
        <c:axId val="139664768"/>
        <c:scaling>
          <c:orientation val="minMax"/>
          <c:max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1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663232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10" b="1" i="0" baseline="0">
          <a:solidFill>
            <a:srgbClr val="002060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9169414370078733E-2"/>
          <c:y val="0.11023836674222645"/>
          <c:w val="0.94583058562992128"/>
          <c:h val="0.767486726901652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Не сформировано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На стадии формирования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14</c:v>
                </c:pt>
                <c:pt idx="2">
                  <c:v>11</c:v>
                </c:pt>
                <c:pt idx="3">
                  <c:v>5</c:v>
                </c:pt>
                <c:pt idx="4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Сформировано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 Критерий 1</c:v>
                </c:pt>
                <c:pt idx="1">
                  <c:v> Критерий 2</c:v>
                </c:pt>
                <c:pt idx="2">
                  <c:v> Критерий 3</c:v>
                </c:pt>
                <c:pt idx="3">
                  <c:v>Критерий4</c:v>
                </c:pt>
                <c:pt idx="4">
                  <c:v>Критерий5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</c:v>
                </c:pt>
                <c:pt idx="1">
                  <c:v>9</c:v>
                </c:pt>
                <c:pt idx="2">
                  <c:v>11</c:v>
                </c:pt>
                <c:pt idx="3">
                  <c:v>24</c:v>
                </c:pt>
                <c:pt idx="4">
                  <c:v>15</c:v>
                </c:pt>
              </c:numCache>
            </c:numRef>
          </c:val>
        </c:ser>
        <c:gapWidth val="219"/>
        <c:overlap val="-27"/>
        <c:axId val="139694464"/>
        <c:axId val="139696000"/>
      </c:barChart>
      <c:catAx>
        <c:axId val="139694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696000"/>
        <c:crosses val="autoZero"/>
        <c:auto val="1"/>
        <c:lblAlgn val="ctr"/>
        <c:lblOffset val="100"/>
      </c:catAx>
      <c:valAx>
        <c:axId val="139696000"/>
        <c:scaling>
          <c:orientation val="minMax"/>
          <c:max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694464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"/>
          <c:w val="0.48477125345496136"/>
          <c:h val="0.3973214014736777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6DA30-F554-4F6D-BA12-628633D325C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EF8FFB9-A2A4-4F6F-A26C-FBCCAAF3186D}">
      <dgm:prSet phldrT="[Текст]" custT="1"/>
      <dgm:spPr>
        <a:xfrm>
          <a:off x="413384" y="0"/>
          <a:ext cx="8149570" cy="742639"/>
        </a:xfrm>
        <a:solidFill>
          <a:srgbClr val="C0504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Адаптация содержания компонента в соответствии с возрастными, психофизиологическими и индивидуальными особенностями детей</a:t>
          </a:r>
          <a:endParaRPr lang="ru-RU" sz="2400" b="1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046F3FAC-0F1D-4CE9-98C9-EC3113FA9C8F}" type="parTrans" cxnId="{7BD05861-B36D-4EAF-85AB-AEC950944C5C}">
      <dgm:prSet/>
      <dgm:spPr/>
      <dgm:t>
        <a:bodyPr/>
        <a:lstStyle/>
        <a:p>
          <a:endParaRPr lang="ru-RU"/>
        </a:p>
      </dgm:t>
    </dgm:pt>
    <dgm:pt modelId="{FC8646B7-B5A8-4625-83C6-726441FBEBCB}" type="sibTrans" cxnId="{7BD05861-B36D-4EAF-85AB-AEC950944C5C}">
      <dgm:prSet/>
      <dgm:spPr/>
      <dgm:t>
        <a:bodyPr/>
        <a:lstStyle/>
        <a:p>
          <a:endParaRPr lang="ru-RU"/>
        </a:p>
      </dgm:t>
    </dgm:pt>
    <dgm:pt modelId="{CD43B942-2A84-4330-8A21-8F96B9E5E54F}">
      <dgm:prSet phldrT="[Текст]" custT="1"/>
      <dgm:spPr>
        <a:xfrm>
          <a:off x="410045" y="976657"/>
          <a:ext cx="8158906" cy="413280"/>
        </a:xfr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Разработка программного содержания занятий</a:t>
          </a:r>
          <a:endParaRPr lang="ru-RU" sz="2400" b="1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5B8877EF-ADAB-4BD4-A66F-B1CD854EE6D3}" type="parTrans" cxnId="{8B2EE0B3-BAAC-4BB5-83AB-0D23D72EAA25}">
      <dgm:prSet/>
      <dgm:spPr/>
      <dgm:t>
        <a:bodyPr/>
        <a:lstStyle/>
        <a:p>
          <a:endParaRPr lang="ru-RU"/>
        </a:p>
      </dgm:t>
    </dgm:pt>
    <dgm:pt modelId="{7E0231FD-3A6F-4F69-A4F8-71F116DBD980}" type="sibTrans" cxnId="{8B2EE0B3-BAAC-4BB5-83AB-0D23D72EAA25}">
      <dgm:prSet/>
      <dgm:spPr/>
      <dgm:t>
        <a:bodyPr/>
        <a:lstStyle/>
        <a:p>
          <a:endParaRPr lang="ru-RU"/>
        </a:p>
      </dgm:t>
    </dgm:pt>
    <dgm:pt modelId="{14A55916-E85A-40AE-B89C-F6D554BE5F9F}">
      <dgm:prSet phldrT="[Текст]" custT="1"/>
      <dgm:spPr>
        <a:xfrm>
          <a:off x="420501" y="1601836"/>
          <a:ext cx="8148450" cy="413280"/>
        </a:xfr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Формирование </a:t>
          </a:r>
          <a:r>
            <a:rPr lang="ru-RU" sz="2400" b="1" dirty="0" err="1" smtClean="0">
              <a:solidFill>
                <a:srgbClr val="002060"/>
              </a:solidFill>
              <a:latin typeface="Calibri"/>
              <a:ea typeface="+mn-ea"/>
              <a:cs typeface="+mn-cs"/>
            </a:rPr>
            <a:t>компетентностного</a:t>
          </a:r>
          <a:r>
            <a:rPr lang="ru-RU" sz="2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подхода у детей в процессе реализации технологии « Песочная анимация»</a:t>
          </a:r>
          <a:endParaRPr lang="ru-RU" sz="2400" b="1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56D60F71-A0D7-4747-83B1-44A0C0F9F4A3}" type="parTrans" cxnId="{AD6B7C3B-D935-4ACB-8204-992DE2583F3C}">
      <dgm:prSet/>
      <dgm:spPr/>
      <dgm:t>
        <a:bodyPr/>
        <a:lstStyle/>
        <a:p>
          <a:endParaRPr lang="ru-RU"/>
        </a:p>
      </dgm:t>
    </dgm:pt>
    <dgm:pt modelId="{B355041E-F15F-477D-B1B1-A0FC187844B1}" type="sibTrans" cxnId="{AD6B7C3B-D935-4ACB-8204-992DE2583F3C}">
      <dgm:prSet/>
      <dgm:spPr/>
      <dgm:t>
        <a:bodyPr/>
        <a:lstStyle/>
        <a:p>
          <a:endParaRPr lang="ru-RU"/>
        </a:p>
      </dgm:t>
    </dgm:pt>
    <dgm:pt modelId="{5F8974DC-8FF3-4CC9-9465-9432FFE23ABB}">
      <dgm:prSet custT="1"/>
      <dgm:spPr>
        <a:solidFill>
          <a:schemeClr val="accent5"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</a:rPr>
            <a:t> Соотнесение задач технологии «Песочная анимация» в  соответствии с требованиям ФГОС ДО</a:t>
          </a:r>
          <a:endParaRPr lang="ru-RU" sz="2400" b="1" dirty="0">
            <a:solidFill>
              <a:srgbClr val="002060"/>
            </a:solidFill>
          </a:endParaRPr>
        </a:p>
      </dgm:t>
    </dgm:pt>
    <dgm:pt modelId="{E416BEBF-264C-4167-B613-0C764AF6C051}" type="parTrans" cxnId="{7B549459-6BDC-4A97-BEDA-EA2A5502D677}">
      <dgm:prSet/>
      <dgm:spPr/>
      <dgm:t>
        <a:bodyPr/>
        <a:lstStyle/>
        <a:p>
          <a:endParaRPr lang="ru-RU"/>
        </a:p>
      </dgm:t>
    </dgm:pt>
    <dgm:pt modelId="{4A682518-E5E7-4BC4-A137-4D9077D5F664}" type="sibTrans" cxnId="{7B549459-6BDC-4A97-BEDA-EA2A5502D677}">
      <dgm:prSet/>
      <dgm:spPr/>
      <dgm:t>
        <a:bodyPr/>
        <a:lstStyle/>
        <a:p>
          <a:endParaRPr lang="ru-RU"/>
        </a:p>
      </dgm:t>
    </dgm:pt>
    <dgm:pt modelId="{61C47F7F-0A3D-4EF1-8878-C27B9EFABE48}" type="pres">
      <dgm:prSet presAssocID="{B6F6DA30-F554-4F6D-BA12-628633D325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19FD03-14B4-4378-A20F-1AA5062181D1}" type="pres">
      <dgm:prSet presAssocID="{5F8974DC-8FF3-4CC9-9465-9432FFE23ABB}" presName="parentLin" presStyleCnt="0"/>
      <dgm:spPr/>
    </dgm:pt>
    <dgm:pt modelId="{F5D3CD7B-4FCC-4513-800D-AD1DD2246476}" type="pres">
      <dgm:prSet presAssocID="{5F8974DC-8FF3-4CC9-9465-9432FFE23AB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4608D42-EDF7-4C33-B331-BFC4A83FB032}" type="pres">
      <dgm:prSet presAssocID="{5F8974DC-8FF3-4CC9-9465-9432FFE23ABB}" presName="parentText" presStyleLbl="node1" presStyleIdx="0" presStyleCnt="4" custScaleX="142091" custLinFactNeighborX="-19920" custLinFactNeighborY="108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03649-4669-40F2-8720-356606EE14EC}" type="pres">
      <dgm:prSet presAssocID="{5F8974DC-8FF3-4CC9-9465-9432FFE23ABB}" presName="negativeSpace" presStyleCnt="0"/>
      <dgm:spPr/>
    </dgm:pt>
    <dgm:pt modelId="{2DC5A228-3784-47E8-BE70-4F12A92E18D8}" type="pres">
      <dgm:prSet presAssocID="{5F8974DC-8FF3-4CC9-9465-9432FFE23ABB}" presName="childText" presStyleLbl="conFgAcc1" presStyleIdx="0" presStyleCnt="4" custLinFactY="-116115" custLinFactNeighborX="-489" custLinFactNeighborY="-200000">
        <dgm:presLayoutVars>
          <dgm:bulletEnabled val="1"/>
        </dgm:presLayoutVars>
      </dgm:prSet>
      <dgm:spPr/>
    </dgm:pt>
    <dgm:pt modelId="{37C97704-D859-42AA-B54B-5BFCCE12CE8E}" type="pres">
      <dgm:prSet presAssocID="{4A682518-E5E7-4BC4-A137-4D9077D5F664}" presName="spaceBetweenRectangles" presStyleCnt="0"/>
      <dgm:spPr/>
    </dgm:pt>
    <dgm:pt modelId="{94FB7660-4911-4346-ADBD-E506862BBB42}" type="pres">
      <dgm:prSet presAssocID="{8EF8FFB9-A2A4-4F6F-A26C-FBCCAAF3186D}" presName="parentLin" presStyleCnt="0"/>
      <dgm:spPr/>
    </dgm:pt>
    <dgm:pt modelId="{1C5F8AF7-1CBC-4EBF-9DCF-7CDF18B9E50E}" type="pres">
      <dgm:prSet presAssocID="{8EF8FFB9-A2A4-4F6F-A26C-FBCCAAF3186D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49BA482-3321-44DE-ADF8-F914AFFF9019}" type="pres">
      <dgm:prSet presAssocID="{8EF8FFB9-A2A4-4F6F-A26C-FBCCAAF3186D}" presName="parentText" presStyleLbl="node1" presStyleIdx="1" presStyleCnt="4" custScaleX="140816" custScaleY="103259" custLinFactNeighborX="6520" custLinFactNeighborY="45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299FA-E73C-4D3D-87BD-78B230B8B981}" type="pres">
      <dgm:prSet presAssocID="{8EF8FFB9-A2A4-4F6F-A26C-FBCCAAF3186D}" presName="negativeSpace" presStyleCnt="0"/>
      <dgm:spPr/>
    </dgm:pt>
    <dgm:pt modelId="{5081514E-073D-42E1-BE88-558C409669A0}" type="pres">
      <dgm:prSet presAssocID="{8EF8FFB9-A2A4-4F6F-A26C-FBCCAAF3186D}" presName="childText" presStyleLbl="conFgAcc1" presStyleIdx="1" presStyleCnt="4" custLinFactY="-55649" custLinFactNeighborY="-100000">
        <dgm:presLayoutVars>
          <dgm:bulletEnabled val="1"/>
        </dgm:presLayoutVars>
      </dgm:prSet>
      <dgm:spPr>
        <a:xfrm>
          <a:off x="0" y="535999"/>
          <a:ext cx="8568952" cy="352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97BCBEB-CBA1-4E58-931B-A5A64D189900}" type="pres">
      <dgm:prSet presAssocID="{FC8646B7-B5A8-4625-83C6-726441FBEBCB}" presName="spaceBetweenRectangles" presStyleCnt="0"/>
      <dgm:spPr/>
    </dgm:pt>
    <dgm:pt modelId="{CCA63EB1-BE86-4A69-8660-A128F19D6670}" type="pres">
      <dgm:prSet presAssocID="{CD43B942-2A84-4330-8A21-8F96B9E5E54F}" presName="parentLin" presStyleCnt="0"/>
      <dgm:spPr/>
    </dgm:pt>
    <dgm:pt modelId="{042C3C9C-E02D-491E-9791-0005B2EE71AC}" type="pres">
      <dgm:prSet presAssocID="{CD43B942-2A84-4330-8A21-8F96B9E5E54F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0B47AFA-F8E2-44BC-A453-5C9B723FB58F}" type="pres">
      <dgm:prSet presAssocID="{CD43B942-2A84-4330-8A21-8F96B9E5E54F}" presName="parentText" presStyleLbl="node1" presStyleIdx="2" presStyleCnt="4" custScaleX="142857" custLinFactNeighborX="-4509" custLinFactNeighborY="-24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CF5DD-6567-436B-9DBB-571E4DA628A7}" type="pres">
      <dgm:prSet presAssocID="{CD43B942-2A84-4330-8A21-8F96B9E5E54F}" presName="negativeSpace" presStyleCnt="0"/>
      <dgm:spPr/>
    </dgm:pt>
    <dgm:pt modelId="{FC99A659-FA53-49DC-AC1A-1C7ABF666102}" type="pres">
      <dgm:prSet presAssocID="{CD43B942-2A84-4330-8A21-8F96B9E5E54F}" presName="childText" presStyleLbl="conFgAcc1" presStyleIdx="2" presStyleCnt="4" custLinFactY="-59602" custLinFactNeighborY="-100000">
        <dgm:presLayoutVars>
          <dgm:bulletEnabled val="1"/>
        </dgm:presLayoutVars>
      </dgm:prSet>
      <dgm:spPr>
        <a:xfrm>
          <a:off x="0" y="1171039"/>
          <a:ext cx="8568952" cy="352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-1986775"/>
              <a:satOff val="7962"/>
              <a:lumOff val="1726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BB20F85-0249-4B4D-BDC9-B1D01BF40A8C}" type="pres">
      <dgm:prSet presAssocID="{7E0231FD-3A6F-4F69-A4F8-71F116DBD980}" presName="spaceBetweenRectangles" presStyleCnt="0"/>
      <dgm:spPr/>
    </dgm:pt>
    <dgm:pt modelId="{027F53D6-ADDE-4055-B00D-746130019A04}" type="pres">
      <dgm:prSet presAssocID="{14A55916-E85A-40AE-B89C-F6D554BE5F9F}" presName="parentLin" presStyleCnt="0"/>
      <dgm:spPr/>
    </dgm:pt>
    <dgm:pt modelId="{FBC339BD-F3F3-4DA3-BEC4-9157C04AAAFD}" type="pres">
      <dgm:prSet presAssocID="{14A55916-E85A-40AE-B89C-F6D554BE5F9F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C50929A-8CC1-4B42-8958-5717939B0B2A}" type="pres">
      <dgm:prSet presAssocID="{14A55916-E85A-40AE-B89C-F6D554BE5F9F}" presName="parentText" presStyleLbl="node1" presStyleIdx="3" presStyleCnt="4" custScaleX="138415" custLinFactNeighborX="-4982" custLinFactNeighborY="-618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EB441-926D-48C4-A71E-8805B7942631}" type="pres">
      <dgm:prSet presAssocID="{14A55916-E85A-40AE-B89C-F6D554BE5F9F}" presName="negativeSpace" presStyleCnt="0"/>
      <dgm:spPr/>
    </dgm:pt>
    <dgm:pt modelId="{F4812F47-DE04-4AE9-A3AE-E2AB861E9C10}" type="pres">
      <dgm:prSet presAssocID="{14A55916-E85A-40AE-B89C-F6D554BE5F9F}" presName="childText" presStyleLbl="conFgAcc1" presStyleIdx="3" presStyleCnt="4" custLinFactY="-44199" custLinFactNeighborX="245" custLinFactNeighborY="-100000">
        <dgm:presLayoutVars>
          <dgm:bulletEnabled val="1"/>
        </dgm:presLayoutVars>
      </dgm:prSet>
      <dgm:spPr>
        <a:xfrm>
          <a:off x="0" y="1806079"/>
          <a:ext cx="8568952" cy="352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-3973551"/>
              <a:satOff val="15924"/>
              <a:lumOff val="345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96F389B4-7E37-4B5C-A498-6E06D3A55D65}" type="presOf" srcId="{14A55916-E85A-40AE-B89C-F6D554BE5F9F}" destId="{FBC339BD-F3F3-4DA3-BEC4-9157C04AAAFD}" srcOrd="0" destOrd="0" presId="urn:microsoft.com/office/officeart/2005/8/layout/list1"/>
    <dgm:cxn modelId="{7B549459-6BDC-4A97-BEDA-EA2A5502D677}" srcId="{B6F6DA30-F554-4F6D-BA12-628633D325CA}" destId="{5F8974DC-8FF3-4CC9-9465-9432FFE23ABB}" srcOrd="0" destOrd="0" parTransId="{E416BEBF-264C-4167-B613-0C764AF6C051}" sibTransId="{4A682518-E5E7-4BC4-A137-4D9077D5F664}"/>
    <dgm:cxn modelId="{7BD05861-B36D-4EAF-85AB-AEC950944C5C}" srcId="{B6F6DA30-F554-4F6D-BA12-628633D325CA}" destId="{8EF8FFB9-A2A4-4F6F-A26C-FBCCAAF3186D}" srcOrd="1" destOrd="0" parTransId="{046F3FAC-0F1D-4CE9-98C9-EC3113FA9C8F}" sibTransId="{FC8646B7-B5A8-4625-83C6-726441FBEBCB}"/>
    <dgm:cxn modelId="{AD6B7C3B-D935-4ACB-8204-992DE2583F3C}" srcId="{B6F6DA30-F554-4F6D-BA12-628633D325CA}" destId="{14A55916-E85A-40AE-B89C-F6D554BE5F9F}" srcOrd="3" destOrd="0" parTransId="{56D60F71-A0D7-4747-83B1-44A0C0F9F4A3}" sibTransId="{B355041E-F15F-477D-B1B1-A0FC187844B1}"/>
    <dgm:cxn modelId="{8B2EE0B3-BAAC-4BB5-83AB-0D23D72EAA25}" srcId="{B6F6DA30-F554-4F6D-BA12-628633D325CA}" destId="{CD43B942-2A84-4330-8A21-8F96B9E5E54F}" srcOrd="2" destOrd="0" parTransId="{5B8877EF-ADAB-4BD4-A66F-B1CD854EE6D3}" sibTransId="{7E0231FD-3A6F-4F69-A4F8-71F116DBD980}"/>
    <dgm:cxn modelId="{B5B1ECE3-7CDD-4469-BC99-724F83E0769A}" type="presOf" srcId="{8EF8FFB9-A2A4-4F6F-A26C-FBCCAAF3186D}" destId="{849BA482-3321-44DE-ADF8-F914AFFF9019}" srcOrd="1" destOrd="0" presId="urn:microsoft.com/office/officeart/2005/8/layout/list1"/>
    <dgm:cxn modelId="{A7CBA486-9059-479F-A0D8-C98B5E6254E3}" type="presOf" srcId="{CD43B942-2A84-4330-8A21-8F96B9E5E54F}" destId="{C0B47AFA-F8E2-44BC-A453-5C9B723FB58F}" srcOrd="1" destOrd="0" presId="urn:microsoft.com/office/officeart/2005/8/layout/list1"/>
    <dgm:cxn modelId="{B10AF328-0EF2-4146-A710-F0A186EDC115}" type="presOf" srcId="{5F8974DC-8FF3-4CC9-9465-9432FFE23ABB}" destId="{F5D3CD7B-4FCC-4513-800D-AD1DD2246476}" srcOrd="0" destOrd="0" presId="urn:microsoft.com/office/officeart/2005/8/layout/list1"/>
    <dgm:cxn modelId="{9658A79F-CDF7-421F-BBEE-6C1251EC0F39}" type="presOf" srcId="{CD43B942-2A84-4330-8A21-8F96B9E5E54F}" destId="{042C3C9C-E02D-491E-9791-0005B2EE71AC}" srcOrd="0" destOrd="0" presId="urn:microsoft.com/office/officeart/2005/8/layout/list1"/>
    <dgm:cxn modelId="{21A1B742-C4B7-4B56-8640-619A67AAA1BE}" type="presOf" srcId="{B6F6DA30-F554-4F6D-BA12-628633D325CA}" destId="{61C47F7F-0A3D-4EF1-8878-C27B9EFABE48}" srcOrd="0" destOrd="0" presId="urn:microsoft.com/office/officeart/2005/8/layout/list1"/>
    <dgm:cxn modelId="{D081C008-4BA9-4BFD-8F81-C569EF82EB3C}" type="presOf" srcId="{5F8974DC-8FF3-4CC9-9465-9432FFE23ABB}" destId="{F4608D42-EDF7-4C33-B331-BFC4A83FB032}" srcOrd="1" destOrd="0" presId="urn:microsoft.com/office/officeart/2005/8/layout/list1"/>
    <dgm:cxn modelId="{38F6C80A-6893-4DDB-8300-96C00CABD06C}" type="presOf" srcId="{14A55916-E85A-40AE-B89C-F6D554BE5F9F}" destId="{2C50929A-8CC1-4B42-8958-5717939B0B2A}" srcOrd="1" destOrd="0" presId="urn:microsoft.com/office/officeart/2005/8/layout/list1"/>
    <dgm:cxn modelId="{AB69FF25-DD6A-4B41-BA58-5A1FB669805E}" type="presOf" srcId="{8EF8FFB9-A2A4-4F6F-A26C-FBCCAAF3186D}" destId="{1C5F8AF7-1CBC-4EBF-9DCF-7CDF18B9E50E}" srcOrd="0" destOrd="0" presId="urn:microsoft.com/office/officeart/2005/8/layout/list1"/>
    <dgm:cxn modelId="{B3A4E0B0-27C5-4FFC-B452-CA76B2AA4CA6}" type="presParOf" srcId="{61C47F7F-0A3D-4EF1-8878-C27B9EFABE48}" destId="{5C19FD03-14B4-4378-A20F-1AA5062181D1}" srcOrd="0" destOrd="0" presId="urn:microsoft.com/office/officeart/2005/8/layout/list1"/>
    <dgm:cxn modelId="{35855DBA-3DCD-44EF-9192-7A786F1918DE}" type="presParOf" srcId="{5C19FD03-14B4-4378-A20F-1AA5062181D1}" destId="{F5D3CD7B-4FCC-4513-800D-AD1DD2246476}" srcOrd="0" destOrd="0" presId="urn:microsoft.com/office/officeart/2005/8/layout/list1"/>
    <dgm:cxn modelId="{58497302-69D3-4608-8293-AC30CFB10422}" type="presParOf" srcId="{5C19FD03-14B4-4378-A20F-1AA5062181D1}" destId="{F4608D42-EDF7-4C33-B331-BFC4A83FB032}" srcOrd="1" destOrd="0" presId="urn:microsoft.com/office/officeart/2005/8/layout/list1"/>
    <dgm:cxn modelId="{6A208A90-EFB0-47A6-9AF6-8C0A4ACE49CE}" type="presParOf" srcId="{61C47F7F-0A3D-4EF1-8878-C27B9EFABE48}" destId="{90403649-4669-40F2-8720-356606EE14EC}" srcOrd="1" destOrd="0" presId="urn:microsoft.com/office/officeart/2005/8/layout/list1"/>
    <dgm:cxn modelId="{21A30ED7-5487-4E38-976B-0DCFDB1BD430}" type="presParOf" srcId="{61C47F7F-0A3D-4EF1-8878-C27B9EFABE48}" destId="{2DC5A228-3784-47E8-BE70-4F12A92E18D8}" srcOrd="2" destOrd="0" presId="urn:microsoft.com/office/officeart/2005/8/layout/list1"/>
    <dgm:cxn modelId="{B69A0D04-749B-40C2-A42F-9D4681F3F4E9}" type="presParOf" srcId="{61C47F7F-0A3D-4EF1-8878-C27B9EFABE48}" destId="{37C97704-D859-42AA-B54B-5BFCCE12CE8E}" srcOrd="3" destOrd="0" presId="urn:microsoft.com/office/officeart/2005/8/layout/list1"/>
    <dgm:cxn modelId="{F47607F9-E291-441F-862B-693D471F7A5D}" type="presParOf" srcId="{61C47F7F-0A3D-4EF1-8878-C27B9EFABE48}" destId="{94FB7660-4911-4346-ADBD-E506862BBB42}" srcOrd="4" destOrd="0" presId="urn:microsoft.com/office/officeart/2005/8/layout/list1"/>
    <dgm:cxn modelId="{32934F54-1B7B-4891-97AE-3680D8A87977}" type="presParOf" srcId="{94FB7660-4911-4346-ADBD-E506862BBB42}" destId="{1C5F8AF7-1CBC-4EBF-9DCF-7CDF18B9E50E}" srcOrd="0" destOrd="0" presId="urn:microsoft.com/office/officeart/2005/8/layout/list1"/>
    <dgm:cxn modelId="{F9C5564F-8304-4B6C-9650-887164E478B5}" type="presParOf" srcId="{94FB7660-4911-4346-ADBD-E506862BBB42}" destId="{849BA482-3321-44DE-ADF8-F914AFFF9019}" srcOrd="1" destOrd="0" presId="urn:microsoft.com/office/officeart/2005/8/layout/list1"/>
    <dgm:cxn modelId="{3EDCC7BE-A318-49C1-9C8B-B0ABD6CED4A3}" type="presParOf" srcId="{61C47F7F-0A3D-4EF1-8878-C27B9EFABE48}" destId="{AD4299FA-E73C-4D3D-87BD-78B230B8B981}" srcOrd="5" destOrd="0" presId="urn:microsoft.com/office/officeart/2005/8/layout/list1"/>
    <dgm:cxn modelId="{F3813BEE-8B21-4285-9F16-74E7E6D2A1D2}" type="presParOf" srcId="{61C47F7F-0A3D-4EF1-8878-C27B9EFABE48}" destId="{5081514E-073D-42E1-BE88-558C409669A0}" srcOrd="6" destOrd="0" presId="urn:microsoft.com/office/officeart/2005/8/layout/list1"/>
    <dgm:cxn modelId="{5B93516A-6E27-44F9-85A8-EDF8E5FD8854}" type="presParOf" srcId="{61C47F7F-0A3D-4EF1-8878-C27B9EFABE48}" destId="{A97BCBEB-CBA1-4E58-931B-A5A64D189900}" srcOrd="7" destOrd="0" presId="urn:microsoft.com/office/officeart/2005/8/layout/list1"/>
    <dgm:cxn modelId="{66F5B47F-F525-4BC2-BC4D-04740CB92B20}" type="presParOf" srcId="{61C47F7F-0A3D-4EF1-8878-C27B9EFABE48}" destId="{CCA63EB1-BE86-4A69-8660-A128F19D6670}" srcOrd="8" destOrd="0" presId="urn:microsoft.com/office/officeart/2005/8/layout/list1"/>
    <dgm:cxn modelId="{791D6B2C-A1BD-4DDD-B303-1F1416611005}" type="presParOf" srcId="{CCA63EB1-BE86-4A69-8660-A128F19D6670}" destId="{042C3C9C-E02D-491E-9791-0005B2EE71AC}" srcOrd="0" destOrd="0" presId="urn:microsoft.com/office/officeart/2005/8/layout/list1"/>
    <dgm:cxn modelId="{73AF1BEC-3D60-4614-A0BC-F2EE8B94057D}" type="presParOf" srcId="{CCA63EB1-BE86-4A69-8660-A128F19D6670}" destId="{C0B47AFA-F8E2-44BC-A453-5C9B723FB58F}" srcOrd="1" destOrd="0" presId="urn:microsoft.com/office/officeart/2005/8/layout/list1"/>
    <dgm:cxn modelId="{55E84B72-10CA-489E-B04A-313300D6D3E0}" type="presParOf" srcId="{61C47F7F-0A3D-4EF1-8878-C27B9EFABE48}" destId="{727CF5DD-6567-436B-9DBB-571E4DA628A7}" srcOrd="9" destOrd="0" presId="urn:microsoft.com/office/officeart/2005/8/layout/list1"/>
    <dgm:cxn modelId="{F5F9D16B-5FBE-4536-AB3F-57476ECE79FD}" type="presParOf" srcId="{61C47F7F-0A3D-4EF1-8878-C27B9EFABE48}" destId="{FC99A659-FA53-49DC-AC1A-1C7ABF666102}" srcOrd="10" destOrd="0" presId="urn:microsoft.com/office/officeart/2005/8/layout/list1"/>
    <dgm:cxn modelId="{8048D27F-12BB-4A1A-BFFD-06C16C4D9788}" type="presParOf" srcId="{61C47F7F-0A3D-4EF1-8878-C27B9EFABE48}" destId="{8BB20F85-0249-4B4D-BDC9-B1D01BF40A8C}" srcOrd="11" destOrd="0" presId="urn:microsoft.com/office/officeart/2005/8/layout/list1"/>
    <dgm:cxn modelId="{A5CEB475-CB7F-488F-98D9-B46917D66553}" type="presParOf" srcId="{61C47F7F-0A3D-4EF1-8878-C27B9EFABE48}" destId="{027F53D6-ADDE-4055-B00D-746130019A04}" srcOrd="12" destOrd="0" presId="urn:microsoft.com/office/officeart/2005/8/layout/list1"/>
    <dgm:cxn modelId="{25A4CF48-BA10-40D7-A0C7-26DFAEE27904}" type="presParOf" srcId="{027F53D6-ADDE-4055-B00D-746130019A04}" destId="{FBC339BD-F3F3-4DA3-BEC4-9157C04AAAFD}" srcOrd="0" destOrd="0" presId="urn:microsoft.com/office/officeart/2005/8/layout/list1"/>
    <dgm:cxn modelId="{7548E969-F4AF-4117-91E2-A0396EDF751D}" type="presParOf" srcId="{027F53D6-ADDE-4055-B00D-746130019A04}" destId="{2C50929A-8CC1-4B42-8958-5717939B0B2A}" srcOrd="1" destOrd="0" presId="urn:microsoft.com/office/officeart/2005/8/layout/list1"/>
    <dgm:cxn modelId="{A641EFA6-A37F-44F6-9ED6-AAD249ED1316}" type="presParOf" srcId="{61C47F7F-0A3D-4EF1-8878-C27B9EFABE48}" destId="{0DFEB441-926D-48C4-A71E-8805B7942631}" srcOrd="13" destOrd="0" presId="urn:microsoft.com/office/officeart/2005/8/layout/list1"/>
    <dgm:cxn modelId="{D2449653-1F3C-41D8-A446-BAAF74267D8C}" type="presParOf" srcId="{61C47F7F-0A3D-4EF1-8878-C27B9EFABE48}" destId="{F4812F47-DE04-4AE9-A3AE-E2AB861E9C10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B0F9FC-6C0F-4533-B1C9-20AFF7930652}" type="doc">
      <dgm:prSet loTypeId="urn:microsoft.com/office/officeart/2005/8/layout/default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580A7E4-2A4C-470B-93AB-3A556B225AD7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Использование песочной анимации может являться эффективным средством развития творческих способностей детей</a:t>
          </a:r>
          <a:endParaRPr lang="ru-RU" b="1" dirty="0">
            <a:solidFill>
              <a:srgbClr val="002060"/>
            </a:solidFill>
          </a:endParaRPr>
        </a:p>
      </dgm:t>
    </dgm:pt>
    <dgm:pt modelId="{DBA47953-E438-4808-A202-D4C06BB0488E}" type="parTrans" cxnId="{A1648983-8F5D-4957-ADB8-91272AEB2834}">
      <dgm:prSet/>
      <dgm:spPr/>
      <dgm:t>
        <a:bodyPr/>
        <a:lstStyle/>
        <a:p>
          <a:endParaRPr lang="ru-RU"/>
        </a:p>
      </dgm:t>
    </dgm:pt>
    <dgm:pt modelId="{ADFFFA9D-C68C-49BE-AB72-021028552E6B}" type="sibTrans" cxnId="{A1648983-8F5D-4957-ADB8-91272AEB2834}">
      <dgm:prSet/>
      <dgm:spPr/>
      <dgm:t>
        <a:bodyPr/>
        <a:lstStyle/>
        <a:p>
          <a:endParaRPr lang="ru-RU"/>
        </a:p>
      </dgm:t>
    </dgm:pt>
    <dgm:pt modelId="{EF274327-7CB6-4796-9A3F-3036561FB135}" type="pres">
      <dgm:prSet presAssocID="{06B0F9FC-6C0F-4533-B1C9-20AFF79306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8FA93C-34C5-466C-9F97-027B65A4B450}" type="pres">
      <dgm:prSet presAssocID="{7580A7E4-2A4C-470B-93AB-3A556B225AD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DC6C41-299D-440B-95D2-C395861AAEFA}" type="presOf" srcId="{06B0F9FC-6C0F-4533-B1C9-20AFF7930652}" destId="{EF274327-7CB6-4796-9A3F-3036561FB135}" srcOrd="0" destOrd="0" presId="urn:microsoft.com/office/officeart/2005/8/layout/default#1"/>
    <dgm:cxn modelId="{94A3E43F-EC14-4DB7-BD79-B71E10320509}" type="presOf" srcId="{7580A7E4-2A4C-470B-93AB-3A556B225AD7}" destId="{4D8FA93C-34C5-466C-9F97-027B65A4B450}" srcOrd="0" destOrd="0" presId="urn:microsoft.com/office/officeart/2005/8/layout/default#1"/>
    <dgm:cxn modelId="{A1648983-8F5D-4957-ADB8-91272AEB2834}" srcId="{06B0F9FC-6C0F-4533-B1C9-20AFF7930652}" destId="{7580A7E4-2A4C-470B-93AB-3A556B225AD7}" srcOrd="0" destOrd="0" parTransId="{DBA47953-E438-4808-A202-D4C06BB0488E}" sibTransId="{ADFFFA9D-C68C-49BE-AB72-021028552E6B}"/>
    <dgm:cxn modelId="{6BCF4CB5-06FC-4873-9868-8C6CC94D1C24}" type="presParOf" srcId="{EF274327-7CB6-4796-9A3F-3036561FB135}" destId="{4D8FA93C-34C5-466C-9F97-027B65A4B450}" srcOrd="0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B23B8D-E159-4CE0-B5AA-A1F21767ADC7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B05A6DF-63B5-444A-A1EC-0884BAABDD02}">
      <dgm:prSet phldrT="[Текст]" custT="1"/>
      <dgm:spPr/>
      <dgm:t>
        <a:bodyPr/>
        <a:lstStyle/>
        <a:p>
          <a:r>
            <a:rPr lang="ru-RU" sz="1800" b="1" dirty="0" smtClean="0"/>
            <a:t>Песочная анимация</a:t>
          </a:r>
          <a:endParaRPr lang="ru-RU" sz="1800" b="1" dirty="0"/>
        </a:p>
      </dgm:t>
    </dgm:pt>
    <dgm:pt modelId="{14D8DB66-A0F0-4263-A717-64B1900047CD}" type="parTrans" cxnId="{DB5D0349-0340-4E69-990B-94934E591FCE}">
      <dgm:prSet/>
      <dgm:spPr/>
      <dgm:t>
        <a:bodyPr/>
        <a:lstStyle/>
        <a:p>
          <a:endParaRPr lang="ru-RU"/>
        </a:p>
      </dgm:t>
    </dgm:pt>
    <dgm:pt modelId="{F83AEF68-7480-4F1C-BE2E-E590AD1D2A07}" type="sibTrans" cxnId="{DB5D0349-0340-4E69-990B-94934E591FCE}">
      <dgm:prSet/>
      <dgm:spPr/>
      <dgm:t>
        <a:bodyPr/>
        <a:lstStyle/>
        <a:p>
          <a:endParaRPr lang="ru-RU"/>
        </a:p>
      </dgm:t>
    </dgm:pt>
    <dgm:pt modelId="{7676D7D0-D18C-4B30-AEC9-AB3D0C4C2E2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Художественно-эстетическое направление</a:t>
          </a:r>
          <a:endParaRPr lang="ru-RU" sz="1600" b="1" dirty="0">
            <a:solidFill>
              <a:srgbClr val="002060"/>
            </a:solidFill>
          </a:endParaRPr>
        </a:p>
      </dgm:t>
    </dgm:pt>
    <dgm:pt modelId="{86ACF9D1-DC6B-42E8-AD1C-9145609F6C3B}" type="parTrans" cxnId="{E5F8C2F4-1E6C-48A2-964E-69C389FF2061}">
      <dgm:prSet/>
      <dgm:spPr/>
      <dgm:t>
        <a:bodyPr/>
        <a:lstStyle/>
        <a:p>
          <a:endParaRPr lang="ru-RU"/>
        </a:p>
      </dgm:t>
    </dgm:pt>
    <dgm:pt modelId="{CE7DB283-8C3D-4DC9-A72C-EA24B91400F0}" type="sibTrans" cxnId="{E5F8C2F4-1E6C-48A2-964E-69C389FF2061}">
      <dgm:prSet/>
      <dgm:spPr/>
      <dgm:t>
        <a:bodyPr/>
        <a:lstStyle/>
        <a:p>
          <a:endParaRPr lang="ru-RU"/>
        </a:p>
      </dgm:t>
    </dgm:pt>
    <dgm:pt modelId="{28ADEC7F-4414-4531-BB43-05335BC8E7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Познавательное направление</a:t>
          </a:r>
          <a:endParaRPr lang="ru-RU" sz="1600" b="1" dirty="0">
            <a:solidFill>
              <a:srgbClr val="002060"/>
            </a:solidFill>
          </a:endParaRPr>
        </a:p>
      </dgm:t>
    </dgm:pt>
    <dgm:pt modelId="{B21EAB56-0F55-48F4-80C2-57F1EA69A3C8}" type="parTrans" cxnId="{A8AB14A0-96F0-4679-B74F-EBA8FB8D4ECF}">
      <dgm:prSet/>
      <dgm:spPr/>
      <dgm:t>
        <a:bodyPr/>
        <a:lstStyle/>
        <a:p>
          <a:endParaRPr lang="ru-RU"/>
        </a:p>
      </dgm:t>
    </dgm:pt>
    <dgm:pt modelId="{3520D3A0-2EB5-4D55-8E8A-BDD04A1F06DC}" type="sibTrans" cxnId="{A8AB14A0-96F0-4679-B74F-EBA8FB8D4ECF}">
      <dgm:prSet/>
      <dgm:spPr/>
      <dgm:t>
        <a:bodyPr/>
        <a:lstStyle/>
        <a:p>
          <a:endParaRPr lang="ru-RU"/>
        </a:p>
      </dgm:t>
    </dgm:pt>
    <dgm:pt modelId="{989ECE38-6BEA-4540-9126-E726C29E3BE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Речевое направление</a:t>
          </a:r>
          <a:endParaRPr lang="ru-RU" sz="1600" b="1" dirty="0">
            <a:solidFill>
              <a:srgbClr val="002060"/>
            </a:solidFill>
          </a:endParaRPr>
        </a:p>
      </dgm:t>
    </dgm:pt>
    <dgm:pt modelId="{82207DFC-E53C-4E54-9360-62C89202F663}" type="parTrans" cxnId="{1775E532-1163-4EB5-8F97-E8AE8F0534A4}">
      <dgm:prSet/>
      <dgm:spPr/>
      <dgm:t>
        <a:bodyPr/>
        <a:lstStyle/>
        <a:p>
          <a:endParaRPr lang="ru-RU"/>
        </a:p>
      </dgm:t>
    </dgm:pt>
    <dgm:pt modelId="{758D2345-3036-4720-819A-8B8E66161991}" type="sibTrans" cxnId="{1775E532-1163-4EB5-8F97-E8AE8F0534A4}">
      <dgm:prSet/>
      <dgm:spPr/>
      <dgm:t>
        <a:bodyPr/>
        <a:lstStyle/>
        <a:p>
          <a:endParaRPr lang="ru-RU"/>
        </a:p>
      </dgm:t>
    </dgm:pt>
    <dgm:pt modelId="{696F720F-B85C-49E4-B999-8057CB7DCF65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Социально-коммуникативное направление</a:t>
          </a:r>
          <a:endParaRPr lang="ru-RU" sz="1600" b="1" dirty="0">
            <a:solidFill>
              <a:srgbClr val="002060"/>
            </a:solidFill>
          </a:endParaRPr>
        </a:p>
      </dgm:t>
    </dgm:pt>
    <dgm:pt modelId="{D3DDF19C-8C11-4615-ADBC-B6D588009C09}" type="parTrans" cxnId="{525EE579-EADF-40E3-8D97-CD76644D5E2B}">
      <dgm:prSet/>
      <dgm:spPr/>
      <dgm:t>
        <a:bodyPr/>
        <a:lstStyle/>
        <a:p>
          <a:endParaRPr lang="ru-RU"/>
        </a:p>
      </dgm:t>
    </dgm:pt>
    <dgm:pt modelId="{89B91BD8-5BD2-4F64-8610-5663E60DD2CB}" type="sibTrans" cxnId="{525EE579-EADF-40E3-8D97-CD76644D5E2B}">
      <dgm:prSet/>
      <dgm:spPr/>
      <dgm:t>
        <a:bodyPr/>
        <a:lstStyle/>
        <a:p>
          <a:endParaRPr lang="ru-RU"/>
        </a:p>
      </dgm:t>
    </dgm:pt>
    <dgm:pt modelId="{B373AAC7-0731-41D7-A5CD-C0CBA08080F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Физическое направление</a:t>
          </a:r>
          <a:endParaRPr lang="ru-RU" sz="1600" b="1" dirty="0">
            <a:solidFill>
              <a:srgbClr val="002060"/>
            </a:solidFill>
          </a:endParaRPr>
        </a:p>
      </dgm:t>
    </dgm:pt>
    <dgm:pt modelId="{1F99151E-439D-4DB9-B4E5-7B295B912E2C}" type="sibTrans" cxnId="{C51A8562-91AE-4A2B-825F-1D056B5A93C5}">
      <dgm:prSet/>
      <dgm:spPr/>
      <dgm:t>
        <a:bodyPr/>
        <a:lstStyle/>
        <a:p>
          <a:endParaRPr lang="ru-RU"/>
        </a:p>
      </dgm:t>
    </dgm:pt>
    <dgm:pt modelId="{C5C84C5E-146E-42FA-BCA1-4947D4E65CED}" type="parTrans" cxnId="{C51A8562-91AE-4A2B-825F-1D056B5A93C5}">
      <dgm:prSet/>
      <dgm:spPr/>
      <dgm:t>
        <a:bodyPr/>
        <a:lstStyle/>
        <a:p>
          <a:endParaRPr lang="ru-RU"/>
        </a:p>
      </dgm:t>
    </dgm:pt>
    <dgm:pt modelId="{DEF126D7-211E-421A-81CC-30A16D013F79}" type="pres">
      <dgm:prSet presAssocID="{69B23B8D-E159-4CE0-B5AA-A1F21767ADC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058013-A562-4FBC-AB33-AF2A7595BCF2}" type="pres">
      <dgm:prSet presAssocID="{8B05A6DF-63B5-444A-A1EC-0884BAABDD02}" presName="centerShape" presStyleLbl="node0" presStyleIdx="0" presStyleCnt="1" custScaleX="122482" custScaleY="105734" custLinFactNeighborX="-1397" custLinFactNeighborY="-1397"/>
      <dgm:spPr/>
      <dgm:t>
        <a:bodyPr/>
        <a:lstStyle/>
        <a:p>
          <a:endParaRPr lang="ru-RU"/>
        </a:p>
      </dgm:t>
    </dgm:pt>
    <dgm:pt modelId="{99AC4618-3056-487E-B0D6-26E7DD03A929}" type="pres">
      <dgm:prSet presAssocID="{86ACF9D1-DC6B-42E8-AD1C-9145609F6C3B}" presName="parTrans" presStyleLbl="sibTrans2D1" presStyleIdx="0" presStyleCnt="5"/>
      <dgm:spPr/>
      <dgm:t>
        <a:bodyPr/>
        <a:lstStyle/>
        <a:p>
          <a:endParaRPr lang="ru-RU"/>
        </a:p>
      </dgm:t>
    </dgm:pt>
    <dgm:pt modelId="{DF64882D-F9FC-405C-8B4E-1A2E75EBEDB6}" type="pres">
      <dgm:prSet presAssocID="{86ACF9D1-DC6B-42E8-AD1C-9145609F6C3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E3E929F-724F-4E39-B2D9-920DE7FB0DC8}" type="pres">
      <dgm:prSet presAssocID="{7676D7D0-D18C-4B30-AEC9-AB3D0C4C2E2A}" presName="node" presStyleLbl="node1" presStyleIdx="0" presStyleCnt="5" custScaleX="154996" custScaleY="102975" custRadScaleRad="92610" custRadScaleInc="7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805FC-4511-4C36-80ED-7167CAEABB91}" type="pres">
      <dgm:prSet presAssocID="{B21EAB56-0F55-48F4-80C2-57F1EA69A3C8}" presName="parTrans" presStyleLbl="sibTrans2D1" presStyleIdx="1" presStyleCnt="5"/>
      <dgm:spPr/>
      <dgm:t>
        <a:bodyPr/>
        <a:lstStyle/>
        <a:p>
          <a:endParaRPr lang="ru-RU"/>
        </a:p>
      </dgm:t>
    </dgm:pt>
    <dgm:pt modelId="{5D5B58B4-1039-42BB-A03C-B28A1E07CEF4}" type="pres">
      <dgm:prSet presAssocID="{B21EAB56-0F55-48F4-80C2-57F1EA69A3C8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F11E7A8-213E-424A-937D-6F9C8A67989F}" type="pres">
      <dgm:prSet presAssocID="{28ADEC7F-4414-4531-BB43-05335BC8E7EC}" presName="node" presStyleLbl="node1" presStyleIdx="1" presStyleCnt="5" custScaleX="152769" custRadScaleRad="105917" custRadScaleInc="7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D99FA-5A37-40D8-8F56-8D1EAD930088}" type="pres">
      <dgm:prSet presAssocID="{C5C84C5E-146E-42FA-BCA1-4947D4E65CED}" presName="parTrans" presStyleLbl="sibTrans2D1" presStyleIdx="2" presStyleCnt="5"/>
      <dgm:spPr/>
      <dgm:t>
        <a:bodyPr/>
        <a:lstStyle/>
        <a:p>
          <a:endParaRPr lang="ru-RU"/>
        </a:p>
      </dgm:t>
    </dgm:pt>
    <dgm:pt modelId="{AA07B3B6-0970-4B2D-A00D-FD4EA753A2C2}" type="pres">
      <dgm:prSet presAssocID="{C5C84C5E-146E-42FA-BCA1-4947D4E65CE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FDEFCC1A-B5AB-46E3-88D7-0ED331D9676C}" type="pres">
      <dgm:prSet presAssocID="{B373AAC7-0731-41D7-A5CD-C0CBA08080FA}" presName="node" presStyleLbl="node1" presStyleIdx="2" presStyleCnt="5" custScaleX="136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88EC9-DC58-4607-B7E4-A9A781FD3216}" type="pres">
      <dgm:prSet presAssocID="{82207DFC-E53C-4E54-9360-62C89202F663}" presName="parTrans" presStyleLbl="sibTrans2D1" presStyleIdx="3" presStyleCnt="5"/>
      <dgm:spPr/>
      <dgm:t>
        <a:bodyPr/>
        <a:lstStyle/>
        <a:p>
          <a:endParaRPr lang="ru-RU"/>
        </a:p>
      </dgm:t>
    </dgm:pt>
    <dgm:pt modelId="{018B4F2B-B522-46DE-B1FD-797ED8F56A27}" type="pres">
      <dgm:prSet presAssocID="{82207DFC-E53C-4E54-9360-62C89202F66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156A26E-7D20-422F-8F21-21170FCC79EB}" type="pres">
      <dgm:prSet presAssocID="{989ECE38-6BEA-4540-9126-E726C29E3BEE}" presName="node" presStyleLbl="node1" presStyleIdx="3" presStyleCnt="5" custScaleX="168722" custRadScaleRad="118663" custRadScaleInc="40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0C2BA-D75A-4DEE-A409-89E9F1711045}" type="pres">
      <dgm:prSet presAssocID="{D3DDF19C-8C11-4615-ADBC-B6D588009C0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22B5F989-FE20-4FF7-87AC-6259BA4B0B53}" type="pres">
      <dgm:prSet presAssocID="{D3DDF19C-8C11-4615-ADBC-B6D588009C0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D4553603-17C8-41BE-A52B-82E5E1E59BCB}" type="pres">
      <dgm:prSet presAssocID="{696F720F-B85C-49E4-B999-8057CB7DCF65}" presName="node" presStyleLbl="node1" presStyleIdx="4" presStyleCnt="5" custScaleX="178269" custRadScaleRad="124155" custRadScaleInc="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294C27-D663-41BE-9000-AA5B7C1D33D6}" type="presOf" srcId="{B21EAB56-0F55-48F4-80C2-57F1EA69A3C8}" destId="{F1F805FC-4511-4C36-80ED-7167CAEABB91}" srcOrd="0" destOrd="0" presId="urn:microsoft.com/office/officeart/2005/8/layout/radial5"/>
    <dgm:cxn modelId="{525EE579-EADF-40E3-8D97-CD76644D5E2B}" srcId="{8B05A6DF-63B5-444A-A1EC-0884BAABDD02}" destId="{696F720F-B85C-49E4-B999-8057CB7DCF65}" srcOrd="4" destOrd="0" parTransId="{D3DDF19C-8C11-4615-ADBC-B6D588009C09}" sibTransId="{89B91BD8-5BD2-4F64-8610-5663E60DD2CB}"/>
    <dgm:cxn modelId="{C51A8562-91AE-4A2B-825F-1D056B5A93C5}" srcId="{8B05A6DF-63B5-444A-A1EC-0884BAABDD02}" destId="{B373AAC7-0731-41D7-A5CD-C0CBA08080FA}" srcOrd="2" destOrd="0" parTransId="{C5C84C5E-146E-42FA-BCA1-4947D4E65CED}" sibTransId="{1F99151E-439D-4DB9-B4E5-7B295B912E2C}"/>
    <dgm:cxn modelId="{4537EA28-921A-4D62-A2FC-68C5B70EF542}" type="presOf" srcId="{D3DDF19C-8C11-4615-ADBC-B6D588009C09}" destId="{D420C2BA-D75A-4DEE-A409-89E9F1711045}" srcOrd="0" destOrd="0" presId="urn:microsoft.com/office/officeart/2005/8/layout/radial5"/>
    <dgm:cxn modelId="{A45AFC82-FD77-4973-BD7C-722D690AE9D8}" type="presOf" srcId="{C5C84C5E-146E-42FA-BCA1-4947D4E65CED}" destId="{AA07B3B6-0970-4B2D-A00D-FD4EA753A2C2}" srcOrd="1" destOrd="0" presId="urn:microsoft.com/office/officeart/2005/8/layout/radial5"/>
    <dgm:cxn modelId="{7B0BBB20-A025-40EB-9C54-0070F52B602E}" type="presOf" srcId="{B21EAB56-0F55-48F4-80C2-57F1EA69A3C8}" destId="{5D5B58B4-1039-42BB-A03C-B28A1E07CEF4}" srcOrd="1" destOrd="0" presId="urn:microsoft.com/office/officeart/2005/8/layout/radial5"/>
    <dgm:cxn modelId="{2E798760-EBA2-477E-9832-77BAE87163EE}" type="presOf" srcId="{B373AAC7-0731-41D7-A5CD-C0CBA08080FA}" destId="{FDEFCC1A-B5AB-46E3-88D7-0ED331D9676C}" srcOrd="0" destOrd="0" presId="urn:microsoft.com/office/officeart/2005/8/layout/radial5"/>
    <dgm:cxn modelId="{DC8DE63E-1535-41DD-8170-33DAE9E19EAC}" type="presOf" srcId="{989ECE38-6BEA-4540-9126-E726C29E3BEE}" destId="{6156A26E-7D20-422F-8F21-21170FCC79EB}" srcOrd="0" destOrd="0" presId="urn:microsoft.com/office/officeart/2005/8/layout/radial5"/>
    <dgm:cxn modelId="{A8AB14A0-96F0-4679-B74F-EBA8FB8D4ECF}" srcId="{8B05A6DF-63B5-444A-A1EC-0884BAABDD02}" destId="{28ADEC7F-4414-4531-BB43-05335BC8E7EC}" srcOrd="1" destOrd="0" parTransId="{B21EAB56-0F55-48F4-80C2-57F1EA69A3C8}" sibTransId="{3520D3A0-2EB5-4D55-8E8A-BDD04A1F06DC}"/>
    <dgm:cxn modelId="{1775E532-1163-4EB5-8F97-E8AE8F0534A4}" srcId="{8B05A6DF-63B5-444A-A1EC-0884BAABDD02}" destId="{989ECE38-6BEA-4540-9126-E726C29E3BEE}" srcOrd="3" destOrd="0" parTransId="{82207DFC-E53C-4E54-9360-62C89202F663}" sibTransId="{758D2345-3036-4720-819A-8B8E66161991}"/>
    <dgm:cxn modelId="{E5F8C2F4-1E6C-48A2-964E-69C389FF2061}" srcId="{8B05A6DF-63B5-444A-A1EC-0884BAABDD02}" destId="{7676D7D0-D18C-4B30-AEC9-AB3D0C4C2E2A}" srcOrd="0" destOrd="0" parTransId="{86ACF9D1-DC6B-42E8-AD1C-9145609F6C3B}" sibTransId="{CE7DB283-8C3D-4DC9-A72C-EA24B91400F0}"/>
    <dgm:cxn modelId="{03193E88-E658-4EE2-A210-6C246DD10B14}" type="presOf" srcId="{82207DFC-E53C-4E54-9360-62C89202F663}" destId="{018B4F2B-B522-46DE-B1FD-797ED8F56A27}" srcOrd="1" destOrd="0" presId="urn:microsoft.com/office/officeart/2005/8/layout/radial5"/>
    <dgm:cxn modelId="{03988D35-46F8-426C-A42D-5983BF2A25E1}" type="presOf" srcId="{82207DFC-E53C-4E54-9360-62C89202F663}" destId="{EF288EC9-DC58-4607-B7E4-A9A781FD3216}" srcOrd="0" destOrd="0" presId="urn:microsoft.com/office/officeart/2005/8/layout/radial5"/>
    <dgm:cxn modelId="{EC1C2A7C-84B0-41E0-AC38-1A91BDAA2B0D}" type="presOf" srcId="{C5C84C5E-146E-42FA-BCA1-4947D4E65CED}" destId="{742D99FA-5A37-40D8-8F56-8D1EAD930088}" srcOrd="0" destOrd="0" presId="urn:microsoft.com/office/officeart/2005/8/layout/radial5"/>
    <dgm:cxn modelId="{667FD1AB-02B9-4812-A161-CDEDA9248343}" type="presOf" srcId="{28ADEC7F-4414-4531-BB43-05335BC8E7EC}" destId="{0F11E7A8-213E-424A-937D-6F9C8A67989F}" srcOrd="0" destOrd="0" presId="urn:microsoft.com/office/officeart/2005/8/layout/radial5"/>
    <dgm:cxn modelId="{DC54BF10-6C56-4386-BD0F-2E3263493205}" type="presOf" srcId="{7676D7D0-D18C-4B30-AEC9-AB3D0C4C2E2A}" destId="{EE3E929F-724F-4E39-B2D9-920DE7FB0DC8}" srcOrd="0" destOrd="0" presId="urn:microsoft.com/office/officeart/2005/8/layout/radial5"/>
    <dgm:cxn modelId="{6C988281-7A9B-436C-B8EC-6F2C104E7099}" type="presOf" srcId="{8B05A6DF-63B5-444A-A1EC-0884BAABDD02}" destId="{9C058013-A562-4FBC-AB33-AF2A7595BCF2}" srcOrd="0" destOrd="0" presId="urn:microsoft.com/office/officeart/2005/8/layout/radial5"/>
    <dgm:cxn modelId="{DB5D0349-0340-4E69-990B-94934E591FCE}" srcId="{69B23B8D-E159-4CE0-B5AA-A1F21767ADC7}" destId="{8B05A6DF-63B5-444A-A1EC-0884BAABDD02}" srcOrd="0" destOrd="0" parTransId="{14D8DB66-A0F0-4263-A717-64B1900047CD}" sibTransId="{F83AEF68-7480-4F1C-BE2E-E590AD1D2A07}"/>
    <dgm:cxn modelId="{1E77C30C-7650-492E-A541-1521FC396CE2}" type="presOf" srcId="{86ACF9D1-DC6B-42E8-AD1C-9145609F6C3B}" destId="{DF64882D-F9FC-405C-8B4E-1A2E75EBEDB6}" srcOrd="1" destOrd="0" presId="urn:microsoft.com/office/officeart/2005/8/layout/radial5"/>
    <dgm:cxn modelId="{047D6A15-2FD6-43DA-9847-8168168E9C66}" type="presOf" srcId="{86ACF9D1-DC6B-42E8-AD1C-9145609F6C3B}" destId="{99AC4618-3056-487E-B0D6-26E7DD03A929}" srcOrd="0" destOrd="0" presId="urn:microsoft.com/office/officeart/2005/8/layout/radial5"/>
    <dgm:cxn modelId="{03722474-0616-43E8-953D-91420466DB3C}" type="presOf" srcId="{696F720F-B85C-49E4-B999-8057CB7DCF65}" destId="{D4553603-17C8-41BE-A52B-82E5E1E59BCB}" srcOrd="0" destOrd="0" presId="urn:microsoft.com/office/officeart/2005/8/layout/radial5"/>
    <dgm:cxn modelId="{549BA9C6-2734-44E5-A198-4020DB4D4089}" type="presOf" srcId="{69B23B8D-E159-4CE0-B5AA-A1F21767ADC7}" destId="{DEF126D7-211E-421A-81CC-30A16D013F79}" srcOrd="0" destOrd="0" presId="urn:microsoft.com/office/officeart/2005/8/layout/radial5"/>
    <dgm:cxn modelId="{491187D1-676D-4F2B-8EF1-A6B462FD6066}" type="presOf" srcId="{D3DDF19C-8C11-4615-ADBC-B6D588009C09}" destId="{22B5F989-FE20-4FF7-87AC-6259BA4B0B53}" srcOrd="1" destOrd="0" presId="urn:microsoft.com/office/officeart/2005/8/layout/radial5"/>
    <dgm:cxn modelId="{6E1F204F-FC8A-40F8-826C-9AC39D363408}" type="presParOf" srcId="{DEF126D7-211E-421A-81CC-30A16D013F79}" destId="{9C058013-A562-4FBC-AB33-AF2A7595BCF2}" srcOrd="0" destOrd="0" presId="urn:microsoft.com/office/officeart/2005/8/layout/radial5"/>
    <dgm:cxn modelId="{0353EE3E-2C53-4AA5-AD76-182B7232CED8}" type="presParOf" srcId="{DEF126D7-211E-421A-81CC-30A16D013F79}" destId="{99AC4618-3056-487E-B0D6-26E7DD03A929}" srcOrd="1" destOrd="0" presId="urn:microsoft.com/office/officeart/2005/8/layout/radial5"/>
    <dgm:cxn modelId="{10C8F1E6-966F-4547-BAC4-8225300CF634}" type="presParOf" srcId="{99AC4618-3056-487E-B0D6-26E7DD03A929}" destId="{DF64882D-F9FC-405C-8B4E-1A2E75EBEDB6}" srcOrd="0" destOrd="0" presId="urn:microsoft.com/office/officeart/2005/8/layout/radial5"/>
    <dgm:cxn modelId="{2D5EB55E-D967-487B-BCE6-6C762A829A67}" type="presParOf" srcId="{DEF126D7-211E-421A-81CC-30A16D013F79}" destId="{EE3E929F-724F-4E39-B2D9-920DE7FB0DC8}" srcOrd="2" destOrd="0" presId="urn:microsoft.com/office/officeart/2005/8/layout/radial5"/>
    <dgm:cxn modelId="{5D25199A-6919-4F45-96B7-C8E4955BD9F9}" type="presParOf" srcId="{DEF126D7-211E-421A-81CC-30A16D013F79}" destId="{F1F805FC-4511-4C36-80ED-7167CAEABB91}" srcOrd="3" destOrd="0" presId="urn:microsoft.com/office/officeart/2005/8/layout/radial5"/>
    <dgm:cxn modelId="{061AB822-F5DA-4A4F-93FE-9AD6B57A652E}" type="presParOf" srcId="{F1F805FC-4511-4C36-80ED-7167CAEABB91}" destId="{5D5B58B4-1039-42BB-A03C-B28A1E07CEF4}" srcOrd="0" destOrd="0" presId="urn:microsoft.com/office/officeart/2005/8/layout/radial5"/>
    <dgm:cxn modelId="{30418341-22A2-4053-918E-068505D590E0}" type="presParOf" srcId="{DEF126D7-211E-421A-81CC-30A16D013F79}" destId="{0F11E7A8-213E-424A-937D-6F9C8A67989F}" srcOrd="4" destOrd="0" presId="urn:microsoft.com/office/officeart/2005/8/layout/radial5"/>
    <dgm:cxn modelId="{0FDC932F-B5F0-40C5-93C8-96CB8D34423D}" type="presParOf" srcId="{DEF126D7-211E-421A-81CC-30A16D013F79}" destId="{742D99FA-5A37-40D8-8F56-8D1EAD930088}" srcOrd="5" destOrd="0" presId="urn:microsoft.com/office/officeart/2005/8/layout/radial5"/>
    <dgm:cxn modelId="{A6967EF1-750D-4B0D-96FE-D53AEFB580AA}" type="presParOf" srcId="{742D99FA-5A37-40D8-8F56-8D1EAD930088}" destId="{AA07B3B6-0970-4B2D-A00D-FD4EA753A2C2}" srcOrd="0" destOrd="0" presId="urn:microsoft.com/office/officeart/2005/8/layout/radial5"/>
    <dgm:cxn modelId="{EC3AF313-2B68-4D7B-9DF3-6A29D4F0C7EE}" type="presParOf" srcId="{DEF126D7-211E-421A-81CC-30A16D013F79}" destId="{FDEFCC1A-B5AB-46E3-88D7-0ED331D9676C}" srcOrd="6" destOrd="0" presId="urn:microsoft.com/office/officeart/2005/8/layout/radial5"/>
    <dgm:cxn modelId="{E4307EDA-B65F-4E0F-807E-CE95F22C4FF5}" type="presParOf" srcId="{DEF126D7-211E-421A-81CC-30A16D013F79}" destId="{EF288EC9-DC58-4607-B7E4-A9A781FD3216}" srcOrd="7" destOrd="0" presId="urn:microsoft.com/office/officeart/2005/8/layout/radial5"/>
    <dgm:cxn modelId="{F6D8EDE9-7268-4A39-98B4-C60A4B762097}" type="presParOf" srcId="{EF288EC9-DC58-4607-B7E4-A9A781FD3216}" destId="{018B4F2B-B522-46DE-B1FD-797ED8F56A27}" srcOrd="0" destOrd="0" presId="urn:microsoft.com/office/officeart/2005/8/layout/radial5"/>
    <dgm:cxn modelId="{8551A247-AC25-4F41-9D1C-6672DFF5FE73}" type="presParOf" srcId="{DEF126D7-211E-421A-81CC-30A16D013F79}" destId="{6156A26E-7D20-422F-8F21-21170FCC79EB}" srcOrd="8" destOrd="0" presId="urn:microsoft.com/office/officeart/2005/8/layout/radial5"/>
    <dgm:cxn modelId="{C810ED99-3C1C-4033-87D1-1EF66E356111}" type="presParOf" srcId="{DEF126D7-211E-421A-81CC-30A16D013F79}" destId="{D420C2BA-D75A-4DEE-A409-89E9F1711045}" srcOrd="9" destOrd="0" presId="urn:microsoft.com/office/officeart/2005/8/layout/radial5"/>
    <dgm:cxn modelId="{31B98B73-4CEE-4DCE-A21A-20B64C16348D}" type="presParOf" srcId="{D420C2BA-D75A-4DEE-A409-89E9F1711045}" destId="{22B5F989-FE20-4FF7-87AC-6259BA4B0B53}" srcOrd="0" destOrd="0" presId="urn:microsoft.com/office/officeart/2005/8/layout/radial5"/>
    <dgm:cxn modelId="{55547CF5-15FB-407F-8FF0-8D3EE1F059BB}" type="presParOf" srcId="{DEF126D7-211E-421A-81CC-30A16D013F79}" destId="{D4553603-17C8-41BE-A52B-82E5E1E59BCB}" srcOrd="1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1116C6-7952-4A54-AB3F-7FFD3F5F97E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1742461-99B4-4B54-A83C-8170B890427D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Доброжелательная творческая атмосфера</a:t>
          </a:r>
          <a:endParaRPr lang="ru-RU" b="1" dirty="0">
            <a:solidFill>
              <a:srgbClr val="002060"/>
            </a:solidFill>
          </a:endParaRPr>
        </a:p>
      </dgm:t>
    </dgm:pt>
    <dgm:pt modelId="{FF0DD56B-469F-4AE4-8B08-977ABF64C56C}" type="parTrans" cxnId="{7E03D8A3-A731-43D3-B780-51AD512910E1}">
      <dgm:prSet/>
      <dgm:spPr/>
      <dgm:t>
        <a:bodyPr/>
        <a:lstStyle/>
        <a:p>
          <a:endParaRPr lang="ru-RU"/>
        </a:p>
      </dgm:t>
    </dgm:pt>
    <dgm:pt modelId="{5EFD82AC-BFD2-4D3C-9CB1-B8C9C2CBB86E}" type="sibTrans" cxnId="{7E03D8A3-A731-43D3-B780-51AD512910E1}">
      <dgm:prSet/>
      <dgm:spPr/>
      <dgm:t>
        <a:bodyPr/>
        <a:lstStyle/>
        <a:p>
          <a:endParaRPr lang="ru-RU"/>
        </a:p>
      </dgm:t>
    </dgm:pt>
    <dgm:pt modelId="{50C5D80D-C8CF-47D6-899C-56EE27CBF485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Интересы ребенка</a:t>
          </a:r>
          <a:endParaRPr lang="ru-RU" b="1" dirty="0">
            <a:solidFill>
              <a:srgbClr val="002060"/>
            </a:solidFill>
          </a:endParaRPr>
        </a:p>
      </dgm:t>
    </dgm:pt>
    <dgm:pt modelId="{CF0FECCA-5827-4F5E-AC84-7FDD9E7BAEED}" type="parTrans" cxnId="{37FD007C-50E4-416B-8AEC-C7253BBF2829}">
      <dgm:prSet/>
      <dgm:spPr/>
      <dgm:t>
        <a:bodyPr/>
        <a:lstStyle/>
        <a:p>
          <a:endParaRPr lang="ru-RU"/>
        </a:p>
      </dgm:t>
    </dgm:pt>
    <dgm:pt modelId="{081CE661-D64D-4A42-9079-9350B42E9AB0}" type="sibTrans" cxnId="{37FD007C-50E4-416B-8AEC-C7253BBF2829}">
      <dgm:prSet/>
      <dgm:spPr/>
      <dgm:t>
        <a:bodyPr/>
        <a:lstStyle/>
        <a:p>
          <a:endParaRPr lang="ru-RU"/>
        </a:p>
      </dgm:t>
    </dgm:pt>
    <dgm:pt modelId="{731CD0B7-026E-45AD-8EDE-627F708310E4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Свобода движений ребенка</a:t>
          </a:r>
          <a:endParaRPr lang="ru-RU" b="1" dirty="0">
            <a:solidFill>
              <a:srgbClr val="002060"/>
            </a:solidFill>
          </a:endParaRPr>
        </a:p>
      </dgm:t>
    </dgm:pt>
    <dgm:pt modelId="{ABE24825-8673-4719-BBF5-295CB518286B}" type="parTrans" cxnId="{CFAB9D85-253C-419D-8E98-9027EEED91A6}">
      <dgm:prSet/>
      <dgm:spPr/>
      <dgm:t>
        <a:bodyPr/>
        <a:lstStyle/>
        <a:p>
          <a:endParaRPr lang="ru-RU"/>
        </a:p>
      </dgm:t>
    </dgm:pt>
    <dgm:pt modelId="{0442DEF5-F673-4BFE-A77E-096B3E67B4DC}" type="sibTrans" cxnId="{CFAB9D85-253C-419D-8E98-9027EEED91A6}">
      <dgm:prSet/>
      <dgm:spPr/>
      <dgm:t>
        <a:bodyPr/>
        <a:lstStyle/>
        <a:p>
          <a:endParaRPr lang="ru-RU"/>
        </a:p>
      </dgm:t>
    </dgm:pt>
    <dgm:pt modelId="{7C52CDB9-25C8-458F-8AEC-B5326B2BC0AA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Использование игр и игровых упражнений</a:t>
          </a:r>
          <a:endParaRPr lang="ru-RU" b="1" dirty="0">
            <a:solidFill>
              <a:srgbClr val="002060"/>
            </a:solidFill>
          </a:endParaRPr>
        </a:p>
      </dgm:t>
    </dgm:pt>
    <dgm:pt modelId="{E6332BE7-A173-4E1E-8C50-B229CE45DDCE}" type="parTrans" cxnId="{4C157BEA-A3B6-4D24-B6FE-7C7190E3F17E}">
      <dgm:prSet/>
      <dgm:spPr/>
      <dgm:t>
        <a:bodyPr/>
        <a:lstStyle/>
        <a:p>
          <a:endParaRPr lang="ru-RU"/>
        </a:p>
      </dgm:t>
    </dgm:pt>
    <dgm:pt modelId="{AB987D78-84C3-4872-8E40-D5B62564BD62}" type="sibTrans" cxnId="{4C157BEA-A3B6-4D24-B6FE-7C7190E3F17E}">
      <dgm:prSet/>
      <dgm:spPr/>
      <dgm:t>
        <a:bodyPr/>
        <a:lstStyle/>
        <a:p>
          <a:endParaRPr lang="ru-RU"/>
        </a:p>
      </dgm:t>
    </dgm:pt>
    <dgm:pt modelId="{1791EC5E-F49C-4F62-853F-5CBF49BE9475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Ценить инициативу и мнение ребенка</a:t>
          </a:r>
          <a:endParaRPr lang="ru-RU" b="1" dirty="0">
            <a:solidFill>
              <a:srgbClr val="002060"/>
            </a:solidFill>
          </a:endParaRPr>
        </a:p>
      </dgm:t>
    </dgm:pt>
    <dgm:pt modelId="{C53A5DBB-97E4-4C70-8B58-85DF6768758E}" type="parTrans" cxnId="{FCE3AA61-4000-4041-AE56-60D2C832B3F1}">
      <dgm:prSet/>
      <dgm:spPr/>
      <dgm:t>
        <a:bodyPr/>
        <a:lstStyle/>
        <a:p>
          <a:endParaRPr lang="ru-RU"/>
        </a:p>
      </dgm:t>
    </dgm:pt>
    <dgm:pt modelId="{A64D73F3-86CD-45D8-A6FA-EC75B4327CAB}" type="sibTrans" cxnId="{FCE3AA61-4000-4041-AE56-60D2C832B3F1}">
      <dgm:prSet/>
      <dgm:spPr/>
      <dgm:t>
        <a:bodyPr/>
        <a:lstStyle/>
        <a:p>
          <a:endParaRPr lang="ru-RU"/>
        </a:p>
      </dgm:t>
    </dgm:pt>
    <dgm:pt modelId="{2D224AF2-2DD9-43E7-ABC4-D7CEAA5FA3D4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Правила работы с песком</a:t>
          </a:r>
          <a:endParaRPr lang="ru-RU" b="1" dirty="0">
            <a:solidFill>
              <a:srgbClr val="002060"/>
            </a:solidFill>
          </a:endParaRPr>
        </a:p>
      </dgm:t>
    </dgm:pt>
    <dgm:pt modelId="{ACE2C769-DC09-4562-A429-4DE3CC7A8355}" type="parTrans" cxnId="{C01CC993-8974-4EBD-B1F9-190969405313}">
      <dgm:prSet/>
      <dgm:spPr/>
      <dgm:t>
        <a:bodyPr/>
        <a:lstStyle/>
        <a:p>
          <a:endParaRPr lang="ru-RU"/>
        </a:p>
      </dgm:t>
    </dgm:pt>
    <dgm:pt modelId="{DE6515DB-01E8-4F44-BFED-9405ACDC4A6B}" type="sibTrans" cxnId="{C01CC993-8974-4EBD-B1F9-190969405313}">
      <dgm:prSet/>
      <dgm:spPr/>
      <dgm:t>
        <a:bodyPr/>
        <a:lstStyle/>
        <a:p>
          <a:endParaRPr lang="ru-RU"/>
        </a:p>
      </dgm:t>
    </dgm:pt>
    <dgm:pt modelId="{D3D52363-7B1C-47A1-A267-061FAAC244E3}" type="pres">
      <dgm:prSet presAssocID="{261116C6-7952-4A54-AB3F-7FFD3F5F97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075E078-A7BC-4829-B3B4-177C2480E4A2}" type="pres">
      <dgm:prSet presAssocID="{261116C6-7952-4A54-AB3F-7FFD3F5F97E4}" presName="Name1" presStyleCnt="0"/>
      <dgm:spPr/>
    </dgm:pt>
    <dgm:pt modelId="{A1645E97-9D45-4F20-AC1C-E9018A1349B1}" type="pres">
      <dgm:prSet presAssocID="{261116C6-7952-4A54-AB3F-7FFD3F5F97E4}" presName="cycle" presStyleCnt="0"/>
      <dgm:spPr/>
    </dgm:pt>
    <dgm:pt modelId="{E8DF7EC0-7319-4FE0-9686-9FF94AA8C5A3}" type="pres">
      <dgm:prSet presAssocID="{261116C6-7952-4A54-AB3F-7FFD3F5F97E4}" presName="srcNode" presStyleLbl="node1" presStyleIdx="0" presStyleCnt="6"/>
      <dgm:spPr/>
    </dgm:pt>
    <dgm:pt modelId="{07CCB5F1-AA7A-4E1E-84EA-2CE5C3EE9B30}" type="pres">
      <dgm:prSet presAssocID="{261116C6-7952-4A54-AB3F-7FFD3F5F97E4}" presName="conn" presStyleLbl="parChTrans1D2" presStyleIdx="0" presStyleCnt="1"/>
      <dgm:spPr/>
      <dgm:t>
        <a:bodyPr/>
        <a:lstStyle/>
        <a:p>
          <a:endParaRPr lang="ru-RU"/>
        </a:p>
      </dgm:t>
    </dgm:pt>
    <dgm:pt modelId="{E3AA27F0-4985-424B-BBBE-0ED3DA2D66FB}" type="pres">
      <dgm:prSet presAssocID="{261116C6-7952-4A54-AB3F-7FFD3F5F97E4}" presName="extraNode" presStyleLbl="node1" presStyleIdx="0" presStyleCnt="6"/>
      <dgm:spPr/>
    </dgm:pt>
    <dgm:pt modelId="{81301357-6E56-4F8A-8DE9-5D9AE1951AD4}" type="pres">
      <dgm:prSet presAssocID="{261116C6-7952-4A54-AB3F-7FFD3F5F97E4}" presName="dstNode" presStyleLbl="node1" presStyleIdx="0" presStyleCnt="6"/>
      <dgm:spPr/>
    </dgm:pt>
    <dgm:pt modelId="{D738CA86-E28C-41C1-9360-B7FAD2893A68}" type="pres">
      <dgm:prSet presAssocID="{91742461-99B4-4B54-A83C-8170B890427D}" presName="text_1" presStyleLbl="node1" presStyleIdx="0" presStyleCnt="6" custLinFactNeighborX="4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06D6B-F401-4B73-A1F5-1B2AD9BD489D}" type="pres">
      <dgm:prSet presAssocID="{91742461-99B4-4B54-A83C-8170B890427D}" presName="accent_1" presStyleCnt="0"/>
      <dgm:spPr/>
    </dgm:pt>
    <dgm:pt modelId="{AE8FD3E0-7F2C-49BE-98E6-4380456B18FB}" type="pres">
      <dgm:prSet presAssocID="{91742461-99B4-4B54-A83C-8170B890427D}" presName="accentRepeatNode" presStyleLbl="solidFgAcc1" presStyleIdx="0" presStyleCnt="6"/>
      <dgm:spPr>
        <a:solidFill>
          <a:srgbClr val="C00000">
            <a:alpha val="53000"/>
          </a:srgbClr>
        </a:solidFill>
      </dgm:spPr>
    </dgm:pt>
    <dgm:pt modelId="{7CAC40DD-840F-494E-82D2-0A7DEA1DA899}" type="pres">
      <dgm:prSet presAssocID="{50C5D80D-C8CF-47D6-899C-56EE27CBF485}" presName="text_2" presStyleLbl="node1" presStyleIdx="1" presStyleCnt="6" custLinFactNeighborX="4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1F9BB-A59B-4AF0-8285-2BBA045D9B32}" type="pres">
      <dgm:prSet presAssocID="{50C5D80D-C8CF-47D6-899C-56EE27CBF485}" presName="accent_2" presStyleCnt="0"/>
      <dgm:spPr/>
    </dgm:pt>
    <dgm:pt modelId="{BEBFFB5A-CA60-4176-9432-131A42BF75E3}" type="pres">
      <dgm:prSet presAssocID="{50C5D80D-C8CF-47D6-899C-56EE27CBF485}" presName="accentRepeatNode" presStyleLbl="solidFgAcc1" presStyleIdx="1" presStyleCnt="6"/>
      <dgm:spPr>
        <a:solidFill>
          <a:srgbClr val="C00000">
            <a:alpha val="53000"/>
          </a:srgbClr>
        </a:solidFill>
      </dgm:spPr>
    </dgm:pt>
    <dgm:pt modelId="{60B863B9-4F69-438A-8612-8F6FAD13B402}" type="pres">
      <dgm:prSet presAssocID="{7C52CDB9-25C8-458F-8AEC-B5326B2BC0A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D2034-059A-4EE5-A9C7-E0937E1F9BE9}" type="pres">
      <dgm:prSet presAssocID="{7C52CDB9-25C8-458F-8AEC-B5326B2BC0AA}" presName="accent_3" presStyleCnt="0"/>
      <dgm:spPr/>
    </dgm:pt>
    <dgm:pt modelId="{45668740-2663-416B-8148-FA49FBD032C2}" type="pres">
      <dgm:prSet presAssocID="{7C52CDB9-25C8-458F-8AEC-B5326B2BC0AA}" presName="accentRepeatNode" presStyleLbl="solidFgAcc1" presStyleIdx="2" presStyleCnt="6"/>
      <dgm:spPr>
        <a:solidFill>
          <a:srgbClr val="C00000">
            <a:alpha val="53000"/>
          </a:srgbClr>
        </a:solidFill>
      </dgm:spPr>
    </dgm:pt>
    <dgm:pt modelId="{D4119467-091C-41A3-9371-37CF1EB7A7CA}" type="pres">
      <dgm:prSet presAssocID="{1791EC5E-F49C-4F62-853F-5CBF49BE947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EFFD4-B3B0-4AEB-A398-1B2E92AEA8F7}" type="pres">
      <dgm:prSet presAssocID="{1791EC5E-F49C-4F62-853F-5CBF49BE9475}" presName="accent_4" presStyleCnt="0"/>
      <dgm:spPr/>
    </dgm:pt>
    <dgm:pt modelId="{DECD057D-A326-4DF2-B28D-DB1FE8E03CF7}" type="pres">
      <dgm:prSet presAssocID="{1791EC5E-F49C-4F62-853F-5CBF49BE9475}" presName="accentRepeatNode" presStyleLbl="solidFgAcc1" presStyleIdx="3" presStyleCnt="6"/>
      <dgm:spPr>
        <a:solidFill>
          <a:srgbClr val="C00000">
            <a:alpha val="53000"/>
          </a:srgbClr>
        </a:solidFill>
      </dgm:spPr>
    </dgm:pt>
    <dgm:pt modelId="{24F4EE2B-CC90-4F94-B60E-A43485220DEB}" type="pres">
      <dgm:prSet presAssocID="{731CD0B7-026E-45AD-8EDE-627F708310E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BEEFE-CCC4-4120-91A9-4DBC29626BAE}" type="pres">
      <dgm:prSet presAssocID="{731CD0B7-026E-45AD-8EDE-627F708310E4}" presName="accent_5" presStyleCnt="0"/>
      <dgm:spPr/>
    </dgm:pt>
    <dgm:pt modelId="{993291F2-8B34-49AC-9DC6-BE7837772EB9}" type="pres">
      <dgm:prSet presAssocID="{731CD0B7-026E-45AD-8EDE-627F708310E4}" presName="accentRepeatNode" presStyleLbl="solidFgAcc1" presStyleIdx="4" presStyleCnt="6"/>
      <dgm:spPr>
        <a:solidFill>
          <a:srgbClr val="C00000">
            <a:alpha val="53000"/>
          </a:srgbClr>
        </a:solidFill>
      </dgm:spPr>
    </dgm:pt>
    <dgm:pt modelId="{0E11C090-4D57-4060-B512-DC63CE64531E}" type="pres">
      <dgm:prSet presAssocID="{2D224AF2-2DD9-43E7-ABC4-D7CEAA5FA3D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3EF11-A3B2-4C7D-A485-84F292CF2368}" type="pres">
      <dgm:prSet presAssocID="{2D224AF2-2DD9-43E7-ABC4-D7CEAA5FA3D4}" presName="accent_6" presStyleCnt="0"/>
      <dgm:spPr/>
    </dgm:pt>
    <dgm:pt modelId="{8BBD179F-24F6-430F-8531-310E5F906AE8}" type="pres">
      <dgm:prSet presAssocID="{2D224AF2-2DD9-43E7-ABC4-D7CEAA5FA3D4}" presName="accentRepeatNode" presStyleLbl="solidFgAcc1" presStyleIdx="5" presStyleCnt="6"/>
      <dgm:spPr>
        <a:solidFill>
          <a:srgbClr val="C00000">
            <a:alpha val="53000"/>
          </a:srgbClr>
        </a:solidFill>
      </dgm:spPr>
    </dgm:pt>
  </dgm:ptLst>
  <dgm:cxnLst>
    <dgm:cxn modelId="{8A651028-5F69-4549-ABD4-80B6C0C6E70B}" type="presOf" srcId="{91742461-99B4-4B54-A83C-8170B890427D}" destId="{D738CA86-E28C-41C1-9360-B7FAD2893A68}" srcOrd="0" destOrd="0" presId="urn:microsoft.com/office/officeart/2008/layout/VerticalCurvedList"/>
    <dgm:cxn modelId="{64F81AC7-CB9D-457F-9C8B-8372BF54CF8F}" type="presOf" srcId="{2D224AF2-2DD9-43E7-ABC4-D7CEAA5FA3D4}" destId="{0E11C090-4D57-4060-B512-DC63CE64531E}" srcOrd="0" destOrd="0" presId="urn:microsoft.com/office/officeart/2008/layout/VerticalCurvedList"/>
    <dgm:cxn modelId="{7E03D8A3-A731-43D3-B780-51AD512910E1}" srcId="{261116C6-7952-4A54-AB3F-7FFD3F5F97E4}" destId="{91742461-99B4-4B54-A83C-8170B890427D}" srcOrd="0" destOrd="0" parTransId="{FF0DD56B-469F-4AE4-8B08-977ABF64C56C}" sibTransId="{5EFD82AC-BFD2-4D3C-9CB1-B8C9C2CBB86E}"/>
    <dgm:cxn modelId="{61A36E4E-5E35-47FB-99AC-E305BFF7A02E}" type="presOf" srcId="{1791EC5E-F49C-4F62-853F-5CBF49BE9475}" destId="{D4119467-091C-41A3-9371-37CF1EB7A7CA}" srcOrd="0" destOrd="0" presId="urn:microsoft.com/office/officeart/2008/layout/VerticalCurvedList"/>
    <dgm:cxn modelId="{27132C7B-5F24-4127-BC16-74F93DC76CE1}" type="presOf" srcId="{731CD0B7-026E-45AD-8EDE-627F708310E4}" destId="{24F4EE2B-CC90-4F94-B60E-A43485220DEB}" srcOrd="0" destOrd="0" presId="urn:microsoft.com/office/officeart/2008/layout/VerticalCurvedList"/>
    <dgm:cxn modelId="{CFAB9D85-253C-419D-8E98-9027EEED91A6}" srcId="{261116C6-7952-4A54-AB3F-7FFD3F5F97E4}" destId="{731CD0B7-026E-45AD-8EDE-627F708310E4}" srcOrd="4" destOrd="0" parTransId="{ABE24825-8673-4719-BBF5-295CB518286B}" sibTransId="{0442DEF5-F673-4BFE-A77E-096B3E67B4DC}"/>
    <dgm:cxn modelId="{0A9C12BD-9C7E-4808-95CD-C668CC4929E4}" type="presOf" srcId="{7C52CDB9-25C8-458F-8AEC-B5326B2BC0AA}" destId="{60B863B9-4F69-438A-8612-8F6FAD13B402}" srcOrd="0" destOrd="0" presId="urn:microsoft.com/office/officeart/2008/layout/VerticalCurvedList"/>
    <dgm:cxn modelId="{F5690F2B-5DA5-402F-8215-3AC26D27C873}" type="presOf" srcId="{50C5D80D-C8CF-47D6-899C-56EE27CBF485}" destId="{7CAC40DD-840F-494E-82D2-0A7DEA1DA899}" srcOrd="0" destOrd="0" presId="urn:microsoft.com/office/officeart/2008/layout/VerticalCurvedList"/>
    <dgm:cxn modelId="{37FD007C-50E4-416B-8AEC-C7253BBF2829}" srcId="{261116C6-7952-4A54-AB3F-7FFD3F5F97E4}" destId="{50C5D80D-C8CF-47D6-899C-56EE27CBF485}" srcOrd="1" destOrd="0" parTransId="{CF0FECCA-5827-4F5E-AC84-7FDD9E7BAEED}" sibTransId="{081CE661-D64D-4A42-9079-9350B42E9AB0}"/>
    <dgm:cxn modelId="{4C157BEA-A3B6-4D24-B6FE-7C7190E3F17E}" srcId="{261116C6-7952-4A54-AB3F-7FFD3F5F97E4}" destId="{7C52CDB9-25C8-458F-8AEC-B5326B2BC0AA}" srcOrd="2" destOrd="0" parTransId="{E6332BE7-A173-4E1E-8C50-B229CE45DDCE}" sibTransId="{AB987D78-84C3-4872-8E40-D5B62564BD62}"/>
    <dgm:cxn modelId="{9AFC65DC-482F-4746-B415-50F6BE41B7C2}" type="presOf" srcId="{261116C6-7952-4A54-AB3F-7FFD3F5F97E4}" destId="{D3D52363-7B1C-47A1-A267-061FAAC244E3}" srcOrd="0" destOrd="0" presId="urn:microsoft.com/office/officeart/2008/layout/VerticalCurvedList"/>
    <dgm:cxn modelId="{7C5DF75E-7233-43B3-B5D0-9D087EC3CF5A}" type="presOf" srcId="{5EFD82AC-BFD2-4D3C-9CB1-B8C9C2CBB86E}" destId="{07CCB5F1-AA7A-4E1E-84EA-2CE5C3EE9B30}" srcOrd="0" destOrd="0" presId="urn:microsoft.com/office/officeart/2008/layout/VerticalCurvedList"/>
    <dgm:cxn modelId="{FCE3AA61-4000-4041-AE56-60D2C832B3F1}" srcId="{261116C6-7952-4A54-AB3F-7FFD3F5F97E4}" destId="{1791EC5E-F49C-4F62-853F-5CBF49BE9475}" srcOrd="3" destOrd="0" parTransId="{C53A5DBB-97E4-4C70-8B58-85DF6768758E}" sibTransId="{A64D73F3-86CD-45D8-A6FA-EC75B4327CAB}"/>
    <dgm:cxn modelId="{C01CC993-8974-4EBD-B1F9-190969405313}" srcId="{261116C6-7952-4A54-AB3F-7FFD3F5F97E4}" destId="{2D224AF2-2DD9-43E7-ABC4-D7CEAA5FA3D4}" srcOrd="5" destOrd="0" parTransId="{ACE2C769-DC09-4562-A429-4DE3CC7A8355}" sibTransId="{DE6515DB-01E8-4F44-BFED-9405ACDC4A6B}"/>
    <dgm:cxn modelId="{3BCDE4A3-2A37-4ED8-9CA0-8CB8C9E49A5D}" type="presParOf" srcId="{D3D52363-7B1C-47A1-A267-061FAAC244E3}" destId="{6075E078-A7BC-4829-B3B4-177C2480E4A2}" srcOrd="0" destOrd="0" presId="urn:microsoft.com/office/officeart/2008/layout/VerticalCurvedList"/>
    <dgm:cxn modelId="{C6CA8E04-A370-4587-A4B8-9BD0870143E8}" type="presParOf" srcId="{6075E078-A7BC-4829-B3B4-177C2480E4A2}" destId="{A1645E97-9D45-4F20-AC1C-E9018A1349B1}" srcOrd="0" destOrd="0" presId="urn:microsoft.com/office/officeart/2008/layout/VerticalCurvedList"/>
    <dgm:cxn modelId="{1E0A62FA-26C3-4440-BAAB-9D16D476164A}" type="presParOf" srcId="{A1645E97-9D45-4F20-AC1C-E9018A1349B1}" destId="{E8DF7EC0-7319-4FE0-9686-9FF94AA8C5A3}" srcOrd="0" destOrd="0" presId="urn:microsoft.com/office/officeart/2008/layout/VerticalCurvedList"/>
    <dgm:cxn modelId="{A8DC8710-1BCF-4A7D-A0A3-D2862A11850E}" type="presParOf" srcId="{A1645E97-9D45-4F20-AC1C-E9018A1349B1}" destId="{07CCB5F1-AA7A-4E1E-84EA-2CE5C3EE9B30}" srcOrd="1" destOrd="0" presId="urn:microsoft.com/office/officeart/2008/layout/VerticalCurvedList"/>
    <dgm:cxn modelId="{77236406-B694-49A0-8BCD-035DAE07CB64}" type="presParOf" srcId="{A1645E97-9D45-4F20-AC1C-E9018A1349B1}" destId="{E3AA27F0-4985-424B-BBBE-0ED3DA2D66FB}" srcOrd="2" destOrd="0" presId="urn:microsoft.com/office/officeart/2008/layout/VerticalCurvedList"/>
    <dgm:cxn modelId="{B42B45EF-676F-4D09-9581-4D894F5B45AE}" type="presParOf" srcId="{A1645E97-9D45-4F20-AC1C-E9018A1349B1}" destId="{81301357-6E56-4F8A-8DE9-5D9AE1951AD4}" srcOrd="3" destOrd="0" presId="urn:microsoft.com/office/officeart/2008/layout/VerticalCurvedList"/>
    <dgm:cxn modelId="{7B7E73D9-E732-448A-8B9D-73259371BDBC}" type="presParOf" srcId="{6075E078-A7BC-4829-B3B4-177C2480E4A2}" destId="{D738CA86-E28C-41C1-9360-B7FAD2893A68}" srcOrd="1" destOrd="0" presId="urn:microsoft.com/office/officeart/2008/layout/VerticalCurvedList"/>
    <dgm:cxn modelId="{B181820A-EFE8-4DD9-B902-388BBC9572BF}" type="presParOf" srcId="{6075E078-A7BC-4829-B3B4-177C2480E4A2}" destId="{89506D6B-F401-4B73-A1F5-1B2AD9BD489D}" srcOrd="2" destOrd="0" presId="urn:microsoft.com/office/officeart/2008/layout/VerticalCurvedList"/>
    <dgm:cxn modelId="{DC7E81FF-1373-41E2-ADCF-2D03DCAEE8AB}" type="presParOf" srcId="{89506D6B-F401-4B73-A1F5-1B2AD9BD489D}" destId="{AE8FD3E0-7F2C-49BE-98E6-4380456B18FB}" srcOrd="0" destOrd="0" presId="urn:microsoft.com/office/officeart/2008/layout/VerticalCurvedList"/>
    <dgm:cxn modelId="{7F322796-27F1-4190-930C-A47C9BCF4E86}" type="presParOf" srcId="{6075E078-A7BC-4829-B3B4-177C2480E4A2}" destId="{7CAC40DD-840F-494E-82D2-0A7DEA1DA899}" srcOrd="3" destOrd="0" presId="urn:microsoft.com/office/officeart/2008/layout/VerticalCurvedList"/>
    <dgm:cxn modelId="{CDFB858E-8464-4ABC-B79C-58E082624AE1}" type="presParOf" srcId="{6075E078-A7BC-4829-B3B4-177C2480E4A2}" destId="{93A1F9BB-A59B-4AF0-8285-2BBA045D9B32}" srcOrd="4" destOrd="0" presId="urn:microsoft.com/office/officeart/2008/layout/VerticalCurvedList"/>
    <dgm:cxn modelId="{0B6CBD45-2CBE-4041-9FA2-C7DCA485309D}" type="presParOf" srcId="{93A1F9BB-A59B-4AF0-8285-2BBA045D9B32}" destId="{BEBFFB5A-CA60-4176-9432-131A42BF75E3}" srcOrd="0" destOrd="0" presId="urn:microsoft.com/office/officeart/2008/layout/VerticalCurvedList"/>
    <dgm:cxn modelId="{5A623DC4-02F0-4AAA-BD22-B1248000E312}" type="presParOf" srcId="{6075E078-A7BC-4829-B3B4-177C2480E4A2}" destId="{60B863B9-4F69-438A-8612-8F6FAD13B402}" srcOrd="5" destOrd="0" presId="urn:microsoft.com/office/officeart/2008/layout/VerticalCurvedList"/>
    <dgm:cxn modelId="{CCE91450-0665-4509-8D29-626001A9E4B1}" type="presParOf" srcId="{6075E078-A7BC-4829-B3B4-177C2480E4A2}" destId="{B95D2034-059A-4EE5-A9C7-E0937E1F9BE9}" srcOrd="6" destOrd="0" presId="urn:microsoft.com/office/officeart/2008/layout/VerticalCurvedList"/>
    <dgm:cxn modelId="{8A718E47-95DD-4AC5-8929-E9C9687A8039}" type="presParOf" srcId="{B95D2034-059A-4EE5-A9C7-E0937E1F9BE9}" destId="{45668740-2663-416B-8148-FA49FBD032C2}" srcOrd="0" destOrd="0" presId="urn:microsoft.com/office/officeart/2008/layout/VerticalCurvedList"/>
    <dgm:cxn modelId="{9FC20A41-BCCD-4380-B565-DB1577E09FB7}" type="presParOf" srcId="{6075E078-A7BC-4829-B3B4-177C2480E4A2}" destId="{D4119467-091C-41A3-9371-37CF1EB7A7CA}" srcOrd="7" destOrd="0" presId="urn:microsoft.com/office/officeart/2008/layout/VerticalCurvedList"/>
    <dgm:cxn modelId="{8EF50F3B-69D9-4A4B-84CA-A3480861CBF2}" type="presParOf" srcId="{6075E078-A7BC-4829-B3B4-177C2480E4A2}" destId="{AB0EFFD4-B3B0-4AEB-A398-1B2E92AEA8F7}" srcOrd="8" destOrd="0" presId="urn:microsoft.com/office/officeart/2008/layout/VerticalCurvedList"/>
    <dgm:cxn modelId="{4123A3CE-E148-4F36-8D53-8952784949C6}" type="presParOf" srcId="{AB0EFFD4-B3B0-4AEB-A398-1B2E92AEA8F7}" destId="{DECD057D-A326-4DF2-B28D-DB1FE8E03CF7}" srcOrd="0" destOrd="0" presId="urn:microsoft.com/office/officeart/2008/layout/VerticalCurvedList"/>
    <dgm:cxn modelId="{4BC130EF-EA17-4BF8-8D6F-37FC160CBFD5}" type="presParOf" srcId="{6075E078-A7BC-4829-B3B4-177C2480E4A2}" destId="{24F4EE2B-CC90-4F94-B60E-A43485220DEB}" srcOrd="9" destOrd="0" presId="urn:microsoft.com/office/officeart/2008/layout/VerticalCurvedList"/>
    <dgm:cxn modelId="{A4380C70-FB7C-4DD3-8C07-74F4B9DDD5E7}" type="presParOf" srcId="{6075E078-A7BC-4829-B3B4-177C2480E4A2}" destId="{CAEBEEFE-CCC4-4120-91A9-4DBC29626BAE}" srcOrd="10" destOrd="0" presId="urn:microsoft.com/office/officeart/2008/layout/VerticalCurvedList"/>
    <dgm:cxn modelId="{C79AAA1B-959F-4138-946F-6AA548930CAC}" type="presParOf" srcId="{CAEBEEFE-CCC4-4120-91A9-4DBC29626BAE}" destId="{993291F2-8B34-49AC-9DC6-BE7837772EB9}" srcOrd="0" destOrd="0" presId="urn:microsoft.com/office/officeart/2008/layout/VerticalCurvedList"/>
    <dgm:cxn modelId="{9E00FD3B-7F6D-47A3-8E59-DA163475A5F0}" type="presParOf" srcId="{6075E078-A7BC-4829-B3B4-177C2480E4A2}" destId="{0E11C090-4D57-4060-B512-DC63CE64531E}" srcOrd="11" destOrd="0" presId="urn:microsoft.com/office/officeart/2008/layout/VerticalCurvedList"/>
    <dgm:cxn modelId="{8720A4BB-8A3C-4D0A-BFDE-8C0E073DF82C}" type="presParOf" srcId="{6075E078-A7BC-4829-B3B4-177C2480E4A2}" destId="{A9B3EF11-A3B2-4C7D-A485-84F292CF2368}" srcOrd="12" destOrd="0" presId="urn:microsoft.com/office/officeart/2008/layout/VerticalCurvedList"/>
    <dgm:cxn modelId="{8EBFDD07-EADE-48E6-8537-264E7E7D1AFB}" type="presParOf" srcId="{A9B3EF11-A3B2-4C7D-A485-84F292CF2368}" destId="{8BBD179F-24F6-430F-8531-310E5F906AE8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822C54-8261-413B-A396-CEC11B8A4D1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A9A2559-44D0-4E30-8825-A8FC9DA6C1DC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Исследовательская и практическая деятельность</a:t>
          </a:r>
          <a:endParaRPr lang="ru-RU" b="1" dirty="0">
            <a:solidFill>
              <a:srgbClr val="C00000"/>
            </a:solidFill>
          </a:endParaRPr>
        </a:p>
      </dgm:t>
    </dgm:pt>
    <dgm:pt modelId="{280A45F2-05FC-43EE-ABB7-02C974690D65}" type="parTrans" cxnId="{441C34C5-1E69-4F79-AA68-FBEEA78CD4FE}">
      <dgm:prSet/>
      <dgm:spPr/>
      <dgm:t>
        <a:bodyPr/>
        <a:lstStyle/>
        <a:p>
          <a:endParaRPr lang="ru-RU"/>
        </a:p>
      </dgm:t>
    </dgm:pt>
    <dgm:pt modelId="{929F1938-8CB2-4764-8676-85F2407D1A04}" type="sibTrans" cxnId="{441C34C5-1E69-4F79-AA68-FBEEA78CD4FE}">
      <dgm:prSet/>
      <dgm:spPr/>
      <dgm:t>
        <a:bodyPr/>
        <a:lstStyle/>
        <a:p>
          <a:endParaRPr lang="ru-RU"/>
        </a:p>
      </dgm:t>
    </dgm:pt>
    <dgm:pt modelId="{F8C4503F-7565-4F9A-89E6-E8659074705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Работа с материалом</a:t>
          </a:r>
          <a:endParaRPr lang="ru-RU" b="1" dirty="0">
            <a:solidFill>
              <a:srgbClr val="002060"/>
            </a:solidFill>
          </a:endParaRPr>
        </a:p>
      </dgm:t>
    </dgm:pt>
    <dgm:pt modelId="{011333BC-24B4-41A4-AB93-280F6A1D15A4}" type="parTrans" cxnId="{0B9C22E0-469B-42DE-AE05-D524E83CABB8}">
      <dgm:prSet/>
      <dgm:spPr/>
      <dgm:t>
        <a:bodyPr/>
        <a:lstStyle/>
        <a:p>
          <a:endParaRPr lang="ru-RU"/>
        </a:p>
      </dgm:t>
    </dgm:pt>
    <dgm:pt modelId="{D68F2D1E-1556-40D1-8C82-32501609115F}" type="sibTrans" cxnId="{0B9C22E0-469B-42DE-AE05-D524E83CABB8}">
      <dgm:prSet/>
      <dgm:spPr/>
      <dgm:t>
        <a:bodyPr/>
        <a:lstStyle/>
        <a:p>
          <a:endParaRPr lang="ru-RU"/>
        </a:p>
      </dgm:t>
    </dgm:pt>
    <dgm:pt modelId="{B4179D71-8AE4-4EEF-A66F-3849A0B4D7C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Наблюдение</a:t>
          </a:r>
          <a:endParaRPr lang="ru-RU" b="1" dirty="0">
            <a:solidFill>
              <a:srgbClr val="002060"/>
            </a:solidFill>
          </a:endParaRPr>
        </a:p>
      </dgm:t>
    </dgm:pt>
    <dgm:pt modelId="{C0AE9BFD-D64B-4588-83E3-9AAD820ABBDA}" type="parTrans" cxnId="{92AB1A87-AD09-4B27-A2A7-DE6F8228551D}">
      <dgm:prSet/>
      <dgm:spPr/>
      <dgm:t>
        <a:bodyPr/>
        <a:lstStyle/>
        <a:p>
          <a:endParaRPr lang="ru-RU"/>
        </a:p>
      </dgm:t>
    </dgm:pt>
    <dgm:pt modelId="{F8EDBB64-9D60-42E3-863C-F16268EE8584}" type="sibTrans" cxnId="{92AB1A87-AD09-4B27-A2A7-DE6F8228551D}">
      <dgm:prSet/>
      <dgm:spPr/>
      <dgm:t>
        <a:bodyPr/>
        <a:lstStyle/>
        <a:p>
          <a:endParaRPr lang="ru-RU"/>
        </a:p>
      </dgm:t>
    </dgm:pt>
    <dgm:pt modelId="{47A3EA0A-78D5-43DD-AEC3-65B9A63C7C80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Словесные методы</a:t>
          </a:r>
          <a:endParaRPr lang="ru-RU" b="1" dirty="0">
            <a:solidFill>
              <a:srgbClr val="C00000"/>
            </a:solidFill>
          </a:endParaRPr>
        </a:p>
      </dgm:t>
    </dgm:pt>
    <dgm:pt modelId="{87C24607-CD99-4E7F-907B-22A8D7862890}" type="parTrans" cxnId="{8B770E62-3B3F-4602-9D37-68AA4369C3BC}">
      <dgm:prSet/>
      <dgm:spPr/>
      <dgm:t>
        <a:bodyPr/>
        <a:lstStyle/>
        <a:p>
          <a:endParaRPr lang="ru-RU"/>
        </a:p>
      </dgm:t>
    </dgm:pt>
    <dgm:pt modelId="{49A5F2F6-5C62-4D5D-B919-A94A674AFEF2}" type="sibTrans" cxnId="{8B770E62-3B3F-4602-9D37-68AA4369C3BC}">
      <dgm:prSet/>
      <dgm:spPr/>
      <dgm:t>
        <a:bodyPr/>
        <a:lstStyle/>
        <a:p>
          <a:endParaRPr lang="ru-RU"/>
        </a:p>
      </dgm:t>
    </dgm:pt>
    <dgm:pt modelId="{0710B5A7-7A50-4C03-9FC8-BB40FA39A4F4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Опыт</a:t>
          </a:r>
          <a:endParaRPr lang="ru-RU" b="1" dirty="0">
            <a:solidFill>
              <a:srgbClr val="002060"/>
            </a:solidFill>
          </a:endParaRPr>
        </a:p>
      </dgm:t>
    </dgm:pt>
    <dgm:pt modelId="{A3943507-72D8-4019-B306-572CDA6AA73B}" type="parTrans" cxnId="{81B88509-C994-4113-8BB7-C6EFA2CEFB36}">
      <dgm:prSet/>
      <dgm:spPr/>
      <dgm:t>
        <a:bodyPr/>
        <a:lstStyle/>
        <a:p>
          <a:endParaRPr lang="ru-RU"/>
        </a:p>
      </dgm:t>
    </dgm:pt>
    <dgm:pt modelId="{570B071D-16CF-44E6-B74A-FF7E9792727F}" type="sibTrans" cxnId="{81B88509-C994-4113-8BB7-C6EFA2CEFB36}">
      <dgm:prSet/>
      <dgm:spPr/>
      <dgm:t>
        <a:bodyPr/>
        <a:lstStyle/>
        <a:p>
          <a:endParaRPr lang="ru-RU"/>
        </a:p>
      </dgm:t>
    </dgm:pt>
    <dgm:pt modelId="{CCF33E11-45F2-467B-81F0-FA668A558584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Диалог</a:t>
          </a:r>
          <a:endParaRPr lang="ru-RU" b="1" dirty="0">
            <a:solidFill>
              <a:srgbClr val="002060"/>
            </a:solidFill>
          </a:endParaRPr>
        </a:p>
      </dgm:t>
    </dgm:pt>
    <dgm:pt modelId="{10F19A00-5C00-49CE-A934-2F8D4E77C249}" type="parTrans" cxnId="{A7F32ADC-1F7D-4DF2-9D28-14E8D501CE0A}">
      <dgm:prSet/>
      <dgm:spPr/>
      <dgm:t>
        <a:bodyPr/>
        <a:lstStyle/>
        <a:p>
          <a:endParaRPr lang="ru-RU"/>
        </a:p>
      </dgm:t>
    </dgm:pt>
    <dgm:pt modelId="{A72CEB75-2508-40C4-B881-EC6AFE7D55E3}" type="sibTrans" cxnId="{A7F32ADC-1F7D-4DF2-9D28-14E8D501CE0A}">
      <dgm:prSet/>
      <dgm:spPr/>
      <dgm:t>
        <a:bodyPr/>
        <a:lstStyle/>
        <a:p>
          <a:endParaRPr lang="ru-RU"/>
        </a:p>
      </dgm:t>
    </dgm:pt>
    <dgm:pt modelId="{5FDB7F79-A72A-425C-9CD2-11A3C184C100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Беседа</a:t>
          </a:r>
          <a:endParaRPr lang="ru-RU" b="1" dirty="0">
            <a:solidFill>
              <a:srgbClr val="002060"/>
            </a:solidFill>
          </a:endParaRPr>
        </a:p>
      </dgm:t>
    </dgm:pt>
    <dgm:pt modelId="{EB1BA928-1895-462E-B6E1-3D97BFE1C571}" type="parTrans" cxnId="{1C23A61D-D5AE-4692-AA2E-32F3DBE77D86}">
      <dgm:prSet/>
      <dgm:spPr/>
      <dgm:t>
        <a:bodyPr/>
        <a:lstStyle/>
        <a:p>
          <a:endParaRPr lang="ru-RU"/>
        </a:p>
      </dgm:t>
    </dgm:pt>
    <dgm:pt modelId="{FA858E08-8C0F-4624-8018-1F70A9EA0DC8}" type="sibTrans" cxnId="{1C23A61D-D5AE-4692-AA2E-32F3DBE77D86}">
      <dgm:prSet/>
      <dgm:spPr/>
      <dgm:t>
        <a:bodyPr/>
        <a:lstStyle/>
        <a:p>
          <a:endParaRPr lang="ru-RU"/>
        </a:p>
      </dgm:t>
    </dgm:pt>
    <dgm:pt modelId="{6301161C-23B6-44E4-BD53-9EF47EC884AD}">
      <dgm:prSet/>
      <dgm:spPr/>
      <dgm:t>
        <a:bodyPr/>
        <a:lstStyle/>
        <a:p>
          <a:endParaRPr lang="ru-RU" dirty="0"/>
        </a:p>
      </dgm:t>
    </dgm:pt>
    <dgm:pt modelId="{8E2C887D-7FFD-42A6-8A57-B36DAC8DA31D}" type="parTrans" cxnId="{41DF18C0-52E3-46F6-B40C-F858F464323A}">
      <dgm:prSet/>
      <dgm:spPr/>
      <dgm:t>
        <a:bodyPr/>
        <a:lstStyle/>
        <a:p>
          <a:endParaRPr lang="ru-RU"/>
        </a:p>
      </dgm:t>
    </dgm:pt>
    <dgm:pt modelId="{01CBF951-46E5-4E9F-A5EB-13733051C8D7}" type="sibTrans" cxnId="{41DF18C0-52E3-46F6-B40C-F858F464323A}">
      <dgm:prSet/>
      <dgm:spPr/>
      <dgm:t>
        <a:bodyPr/>
        <a:lstStyle/>
        <a:p>
          <a:endParaRPr lang="ru-RU"/>
        </a:p>
      </dgm:t>
    </dgm:pt>
    <dgm:pt modelId="{277A450B-C9B1-4B0E-9D80-58ED8CEB6BD4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Фольклор</a:t>
          </a:r>
          <a:endParaRPr lang="ru-RU" b="1" dirty="0">
            <a:solidFill>
              <a:srgbClr val="002060"/>
            </a:solidFill>
          </a:endParaRPr>
        </a:p>
      </dgm:t>
    </dgm:pt>
    <dgm:pt modelId="{631172C9-7C48-4AF5-A019-6E126642BCA0}" type="parTrans" cxnId="{1ECFAE23-64AB-4558-B424-366CBE8FEC3B}">
      <dgm:prSet/>
      <dgm:spPr/>
      <dgm:t>
        <a:bodyPr/>
        <a:lstStyle/>
        <a:p>
          <a:endParaRPr lang="ru-RU"/>
        </a:p>
      </dgm:t>
    </dgm:pt>
    <dgm:pt modelId="{A1FC14D8-C644-40D8-B1E4-E8C6EE783645}" type="sibTrans" cxnId="{1ECFAE23-64AB-4558-B424-366CBE8FEC3B}">
      <dgm:prSet/>
      <dgm:spPr/>
      <dgm:t>
        <a:bodyPr/>
        <a:lstStyle/>
        <a:p>
          <a:endParaRPr lang="ru-RU"/>
        </a:p>
      </dgm:t>
    </dgm:pt>
    <dgm:pt modelId="{01E00964-914C-445A-A4D9-45523DC4DEDF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Чтение художественной литературы</a:t>
          </a:r>
          <a:endParaRPr lang="ru-RU" b="1" dirty="0">
            <a:solidFill>
              <a:srgbClr val="002060"/>
            </a:solidFill>
          </a:endParaRPr>
        </a:p>
      </dgm:t>
    </dgm:pt>
    <dgm:pt modelId="{647B55AD-2B38-44E0-9AAD-5B2E58F9BD67}" type="parTrans" cxnId="{D2AAEC81-180A-49FE-A47D-89128C1FCF1D}">
      <dgm:prSet/>
      <dgm:spPr/>
      <dgm:t>
        <a:bodyPr/>
        <a:lstStyle/>
        <a:p>
          <a:endParaRPr lang="ru-RU"/>
        </a:p>
      </dgm:t>
    </dgm:pt>
    <dgm:pt modelId="{35BC10D0-AD0F-44D3-B599-72205CA58048}" type="sibTrans" cxnId="{D2AAEC81-180A-49FE-A47D-89128C1FCF1D}">
      <dgm:prSet/>
      <dgm:spPr/>
      <dgm:t>
        <a:bodyPr/>
        <a:lstStyle/>
        <a:p>
          <a:endParaRPr lang="ru-RU"/>
        </a:p>
      </dgm:t>
    </dgm:pt>
    <dgm:pt modelId="{94053491-7726-4233-9431-34FFA88A93D7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Наглядные методы</a:t>
          </a:r>
          <a:endParaRPr lang="ru-RU" b="1" dirty="0">
            <a:solidFill>
              <a:srgbClr val="C00000"/>
            </a:solidFill>
          </a:endParaRPr>
        </a:p>
      </dgm:t>
    </dgm:pt>
    <dgm:pt modelId="{C5B880DA-DA7F-480E-925B-AE6DC8D09FE4}" type="parTrans" cxnId="{B0725B89-0F76-461A-80E2-26EF4CB617F3}">
      <dgm:prSet/>
      <dgm:spPr/>
      <dgm:t>
        <a:bodyPr/>
        <a:lstStyle/>
        <a:p>
          <a:endParaRPr lang="ru-RU"/>
        </a:p>
      </dgm:t>
    </dgm:pt>
    <dgm:pt modelId="{34404C27-0C34-40F8-9690-55AF75E5AC78}" type="sibTrans" cxnId="{B0725B89-0F76-461A-80E2-26EF4CB617F3}">
      <dgm:prSet/>
      <dgm:spPr/>
      <dgm:t>
        <a:bodyPr/>
        <a:lstStyle/>
        <a:p>
          <a:endParaRPr lang="ru-RU"/>
        </a:p>
      </dgm:t>
    </dgm:pt>
    <dgm:pt modelId="{F95D3A12-37EF-43C4-855C-FB3697489F24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Игровая деятельность</a:t>
          </a:r>
          <a:endParaRPr lang="ru-RU" b="1" dirty="0">
            <a:solidFill>
              <a:srgbClr val="C00000"/>
            </a:solidFill>
          </a:endParaRPr>
        </a:p>
      </dgm:t>
    </dgm:pt>
    <dgm:pt modelId="{FE19B9B0-1AE0-47F3-B54A-E9E31DDEF170}" type="parTrans" cxnId="{74BB2914-7048-425E-9D85-E649B0369686}">
      <dgm:prSet/>
      <dgm:spPr/>
      <dgm:t>
        <a:bodyPr/>
        <a:lstStyle/>
        <a:p>
          <a:endParaRPr lang="ru-RU"/>
        </a:p>
      </dgm:t>
    </dgm:pt>
    <dgm:pt modelId="{016ABEDE-56F9-416E-B3EE-29D93A600A9E}" type="sibTrans" cxnId="{74BB2914-7048-425E-9D85-E649B0369686}">
      <dgm:prSet/>
      <dgm:spPr/>
      <dgm:t>
        <a:bodyPr/>
        <a:lstStyle/>
        <a:p>
          <a:endParaRPr lang="ru-RU"/>
        </a:p>
      </dgm:t>
    </dgm:pt>
    <dgm:pt modelId="{B16BF962-38E6-47E9-96F7-E6FEB6D6AB05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Обыгрывание сюжета</a:t>
          </a:r>
          <a:endParaRPr lang="ru-RU" sz="2000" b="1" dirty="0">
            <a:solidFill>
              <a:srgbClr val="002060"/>
            </a:solidFill>
          </a:endParaRPr>
        </a:p>
      </dgm:t>
    </dgm:pt>
    <dgm:pt modelId="{00A85078-721A-4BA5-ABC4-6883F21D3D5C}" type="parTrans" cxnId="{62FB5124-F84D-41F7-8B48-7EF23420EA77}">
      <dgm:prSet/>
      <dgm:spPr/>
      <dgm:t>
        <a:bodyPr/>
        <a:lstStyle/>
        <a:p>
          <a:endParaRPr lang="ru-RU"/>
        </a:p>
      </dgm:t>
    </dgm:pt>
    <dgm:pt modelId="{33F2D83A-27EE-40C4-88E0-641C7D04E4F3}" type="sibTrans" cxnId="{62FB5124-F84D-41F7-8B48-7EF23420EA77}">
      <dgm:prSet/>
      <dgm:spPr/>
      <dgm:t>
        <a:bodyPr/>
        <a:lstStyle/>
        <a:p>
          <a:endParaRPr lang="ru-RU"/>
        </a:p>
      </dgm:t>
    </dgm:pt>
    <dgm:pt modelId="{A03CD053-65E0-4545-8E66-74FFAB881A4E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Использование игрушек при работе с песком</a:t>
          </a:r>
          <a:endParaRPr lang="ru-RU" sz="2000" b="1" dirty="0">
            <a:solidFill>
              <a:srgbClr val="002060"/>
            </a:solidFill>
          </a:endParaRPr>
        </a:p>
      </dgm:t>
    </dgm:pt>
    <dgm:pt modelId="{67AD1BBB-BADE-4FDE-99C9-8F158159769A}" type="parTrans" cxnId="{96A4E51C-B4FC-400B-9AEE-578A310EEA1F}">
      <dgm:prSet/>
      <dgm:spPr/>
      <dgm:t>
        <a:bodyPr/>
        <a:lstStyle/>
        <a:p>
          <a:endParaRPr lang="ru-RU"/>
        </a:p>
      </dgm:t>
    </dgm:pt>
    <dgm:pt modelId="{7023C4C0-D116-4516-88C5-BB4B4491C65E}" type="sibTrans" cxnId="{96A4E51C-B4FC-400B-9AEE-578A310EEA1F}">
      <dgm:prSet/>
      <dgm:spPr/>
      <dgm:t>
        <a:bodyPr/>
        <a:lstStyle/>
        <a:p>
          <a:endParaRPr lang="ru-RU"/>
        </a:p>
      </dgm:t>
    </dgm:pt>
    <dgm:pt modelId="{D2CD520D-6417-4EDE-A7F7-5C793A7927E4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Показ</a:t>
          </a:r>
          <a:endParaRPr lang="ru-RU" sz="2000" b="1" dirty="0">
            <a:solidFill>
              <a:srgbClr val="002060"/>
            </a:solidFill>
          </a:endParaRPr>
        </a:p>
      </dgm:t>
    </dgm:pt>
    <dgm:pt modelId="{24A83732-E042-4304-A249-9DCB26C5A691}" type="parTrans" cxnId="{83E5C3F0-50E3-4DD3-BBC0-59A4D89117C9}">
      <dgm:prSet/>
      <dgm:spPr/>
      <dgm:t>
        <a:bodyPr/>
        <a:lstStyle/>
        <a:p>
          <a:endParaRPr lang="ru-RU"/>
        </a:p>
      </dgm:t>
    </dgm:pt>
    <dgm:pt modelId="{9E173A27-5A6E-42C4-AA26-06A0F9A2613B}" type="sibTrans" cxnId="{83E5C3F0-50E3-4DD3-BBC0-59A4D89117C9}">
      <dgm:prSet/>
      <dgm:spPr/>
      <dgm:t>
        <a:bodyPr/>
        <a:lstStyle/>
        <a:p>
          <a:endParaRPr lang="ru-RU"/>
        </a:p>
      </dgm:t>
    </dgm:pt>
    <dgm:pt modelId="{AFAFBA85-6902-4606-BE95-A4CBC8EDE838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Демонстрация</a:t>
          </a:r>
          <a:endParaRPr lang="ru-RU" sz="2000" b="1" dirty="0">
            <a:solidFill>
              <a:srgbClr val="002060"/>
            </a:solidFill>
          </a:endParaRPr>
        </a:p>
      </dgm:t>
    </dgm:pt>
    <dgm:pt modelId="{390B711C-DD5E-4846-9954-A9A25A15AD41}" type="parTrans" cxnId="{287EB406-8A0D-4E81-8654-48C218C91689}">
      <dgm:prSet/>
      <dgm:spPr/>
      <dgm:t>
        <a:bodyPr/>
        <a:lstStyle/>
        <a:p>
          <a:endParaRPr lang="ru-RU"/>
        </a:p>
      </dgm:t>
    </dgm:pt>
    <dgm:pt modelId="{21EDF219-72D7-445F-9FED-01F2AF7515EE}" type="sibTrans" cxnId="{287EB406-8A0D-4E81-8654-48C218C91689}">
      <dgm:prSet/>
      <dgm:spPr/>
      <dgm:t>
        <a:bodyPr/>
        <a:lstStyle/>
        <a:p>
          <a:endParaRPr lang="ru-RU"/>
        </a:p>
      </dgm:t>
    </dgm:pt>
    <dgm:pt modelId="{C6A8D413-D139-4CFB-B4C7-329125808A06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Иллюстрация</a:t>
          </a:r>
          <a:endParaRPr lang="ru-RU" sz="2000" b="1" dirty="0">
            <a:solidFill>
              <a:srgbClr val="002060"/>
            </a:solidFill>
          </a:endParaRPr>
        </a:p>
      </dgm:t>
    </dgm:pt>
    <dgm:pt modelId="{2B8B045D-79F4-4458-B903-29038453D722}" type="parTrans" cxnId="{E9454B13-F05B-4505-A805-9C4DE7AD1978}">
      <dgm:prSet/>
      <dgm:spPr/>
      <dgm:t>
        <a:bodyPr/>
        <a:lstStyle/>
        <a:p>
          <a:endParaRPr lang="ru-RU"/>
        </a:p>
      </dgm:t>
    </dgm:pt>
    <dgm:pt modelId="{8B70A198-6BDE-45F2-A76A-D5BE8386850F}" type="sibTrans" cxnId="{E9454B13-F05B-4505-A805-9C4DE7AD1978}">
      <dgm:prSet/>
      <dgm:spPr/>
      <dgm:t>
        <a:bodyPr/>
        <a:lstStyle/>
        <a:p>
          <a:endParaRPr lang="ru-RU"/>
        </a:p>
      </dgm:t>
    </dgm:pt>
    <dgm:pt modelId="{1F6443F9-67B0-4E89-9E22-F11D0ECE7964}" type="pres">
      <dgm:prSet presAssocID="{5B822C54-8261-413B-A396-CEC11B8A4D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246F43-7430-4F12-A8C0-92ECA9DA5AF5}" type="pres">
      <dgm:prSet presAssocID="{3A9A2559-44D0-4E30-8825-A8FC9DA6C1DC}" presName="composite" presStyleCnt="0"/>
      <dgm:spPr/>
    </dgm:pt>
    <dgm:pt modelId="{C0821821-1322-488B-AF43-D5B991A28E1D}" type="pres">
      <dgm:prSet presAssocID="{3A9A2559-44D0-4E30-8825-A8FC9DA6C1D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209AA-8F4B-4A06-B82A-A49059250013}" type="pres">
      <dgm:prSet presAssocID="{3A9A2559-44D0-4E30-8825-A8FC9DA6C1DC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4735E-3956-4720-BB17-34B6A44CE3D7}" type="pres">
      <dgm:prSet presAssocID="{929F1938-8CB2-4764-8676-85F2407D1A04}" presName="space" presStyleCnt="0"/>
      <dgm:spPr/>
    </dgm:pt>
    <dgm:pt modelId="{602A8744-D12F-4FAB-B613-469162FD2582}" type="pres">
      <dgm:prSet presAssocID="{94053491-7726-4233-9431-34FFA88A93D7}" presName="composite" presStyleCnt="0"/>
      <dgm:spPr/>
    </dgm:pt>
    <dgm:pt modelId="{1C11A1A1-CE15-4FC1-A003-0EFB599FCA6A}" type="pres">
      <dgm:prSet presAssocID="{94053491-7726-4233-9431-34FFA88A93D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A14B8-3CFD-49B0-9B80-ECB4D569F9CF}" type="pres">
      <dgm:prSet presAssocID="{94053491-7726-4233-9431-34FFA88A93D7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EF472-2E3C-4AA4-8F17-CEF8C474A792}" type="pres">
      <dgm:prSet presAssocID="{34404C27-0C34-40F8-9690-55AF75E5AC78}" presName="space" presStyleCnt="0"/>
      <dgm:spPr/>
    </dgm:pt>
    <dgm:pt modelId="{530120EA-E09D-4ABC-B0E5-87805F19519B}" type="pres">
      <dgm:prSet presAssocID="{F95D3A12-37EF-43C4-855C-FB3697489F24}" presName="composite" presStyleCnt="0"/>
      <dgm:spPr/>
    </dgm:pt>
    <dgm:pt modelId="{C4A6405F-9358-438C-BFC5-CA15F41308CC}" type="pres">
      <dgm:prSet presAssocID="{F95D3A12-37EF-43C4-855C-FB3697489F2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D2906-9657-492E-AC4F-E6937DEAB5A1}" type="pres">
      <dgm:prSet presAssocID="{F95D3A12-37EF-43C4-855C-FB3697489F24}" presName="desTx" presStyleLbl="alignAccFollowNode1" presStyleIdx="2" presStyleCnt="4" custLinFactNeighborY="-1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D4B0C-D2EB-431A-BA14-74B5B5E2FBEF}" type="pres">
      <dgm:prSet presAssocID="{016ABEDE-56F9-416E-B3EE-29D93A600A9E}" presName="space" presStyleCnt="0"/>
      <dgm:spPr/>
    </dgm:pt>
    <dgm:pt modelId="{AE183AC4-01A0-401E-86B5-1ABCFE6DD686}" type="pres">
      <dgm:prSet presAssocID="{47A3EA0A-78D5-43DD-AEC3-65B9A63C7C80}" presName="composite" presStyleCnt="0"/>
      <dgm:spPr/>
    </dgm:pt>
    <dgm:pt modelId="{C9EA33E1-DA7C-4834-92AB-82E2140F177B}" type="pres">
      <dgm:prSet presAssocID="{47A3EA0A-78D5-43DD-AEC3-65B9A63C7C8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95096-FBED-4FFD-894A-3DE4F7BBB3F7}" type="pres">
      <dgm:prSet presAssocID="{47A3EA0A-78D5-43DD-AEC3-65B9A63C7C80}" presName="desTx" presStyleLbl="alignAccFollowNode1" presStyleIdx="3" presStyleCnt="4" custScaleX="93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491C39-AA7E-4BB9-B487-B10A49593DC0}" type="presOf" srcId="{6301161C-23B6-44E4-BD53-9EF47EC884AD}" destId="{D4895096-FBED-4FFD-894A-3DE4F7BBB3F7}" srcOrd="0" destOrd="4" presId="urn:microsoft.com/office/officeart/2005/8/layout/hList1"/>
    <dgm:cxn modelId="{92AB1A87-AD09-4B27-A2A7-DE6F8228551D}" srcId="{3A9A2559-44D0-4E30-8825-A8FC9DA6C1DC}" destId="{B4179D71-8AE4-4EEF-A66F-3849A0B4D7CB}" srcOrd="1" destOrd="0" parTransId="{C0AE9BFD-D64B-4588-83E3-9AAD820ABBDA}" sibTransId="{F8EDBB64-9D60-42E3-863C-F16268EE8584}"/>
    <dgm:cxn modelId="{454566DD-D2AF-4334-97E3-336055974FEF}" type="presOf" srcId="{3A9A2559-44D0-4E30-8825-A8FC9DA6C1DC}" destId="{C0821821-1322-488B-AF43-D5B991A28E1D}" srcOrd="0" destOrd="0" presId="urn:microsoft.com/office/officeart/2005/8/layout/hList1"/>
    <dgm:cxn modelId="{287EB406-8A0D-4E81-8654-48C218C91689}" srcId="{94053491-7726-4233-9431-34FFA88A93D7}" destId="{AFAFBA85-6902-4606-BE95-A4CBC8EDE838}" srcOrd="1" destOrd="0" parTransId="{390B711C-DD5E-4846-9954-A9A25A15AD41}" sibTransId="{21EDF219-72D7-445F-9FED-01F2AF7515EE}"/>
    <dgm:cxn modelId="{AF571EC2-BFF5-4F6B-A7FF-56612151D1D4}" type="presOf" srcId="{277A450B-C9B1-4B0E-9D80-58ED8CEB6BD4}" destId="{D4895096-FBED-4FFD-894A-3DE4F7BBB3F7}" srcOrd="0" destOrd="2" presId="urn:microsoft.com/office/officeart/2005/8/layout/hList1"/>
    <dgm:cxn modelId="{441C34C5-1E69-4F79-AA68-FBEEA78CD4FE}" srcId="{5B822C54-8261-413B-A396-CEC11B8A4D1C}" destId="{3A9A2559-44D0-4E30-8825-A8FC9DA6C1DC}" srcOrd="0" destOrd="0" parTransId="{280A45F2-05FC-43EE-ABB7-02C974690D65}" sibTransId="{929F1938-8CB2-4764-8676-85F2407D1A04}"/>
    <dgm:cxn modelId="{81B88509-C994-4113-8BB7-C6EFA2CEFB36}" srcId="{3A9A2559-44D0-4E30-8825-A8FC9DA6C1DC}" destId="{0710B5A7-7A50-4C03-9FC8-BB40FA39A4F4}" srcOrd="2" destOrd="0" parTransId="{A3943507-72D8-4019-B306-572CDA6AA73B}" sibTransId="{570B071D-16CF-44E6-B74A-FF7E9792727F}"/>
    <dgm:cxn modelId="{97FE911E-9EAD-4BF0-BBF9-1D3B3A894F47}" type="presOf" srcId="{C6A8D413-D139-4CFB-B4C7-329125808A06}" destId="{DA7A14B8-3CFD-49B0-9B80-ECB4D569F9CF}" srcOrd="0" destOrd="2" presId="urn:microsoft.com/office/officeart/2005/8/layout/hList1"/>
    <dgm:cxn modelId="{9DB391CB-9714-4B32-A704-753BAA4173E9}" type="presOf" srcId="{F95D3A12-37EF-43C4-855C-FB3697489F24}" destId="{C4A6405F-9358-438C-BFC5-CA15F41308CC}" srcOrd="0" destOrd="0" presId="urn:microsoft.com/office/officeart/2005/8/layout/hList1"/>
    <dgm:cxn modelId="{D2AAEC81-180A-49FE-A47D-89128C1FCF1D}" srcId="{47A3EA0A-78D5-43DD-AEC3-65B9A63C7C80}" destId="{01E00964-914C-445A-A4D9-45523DC4DEDF}" srcOrd="3" destOrd="0" parTransId="{647B55AD-2B38-44E0-9AAD-5B2E58F9BD67}" sibTransId="{35BC10D0-AD0F-44D3-B599-72205CA58048}"/>
    <dgm:cxn modelId="{C519895A-1636-4050-9C3F-F1DCC053B223}" type="presOf" srcId="{94053491-7726-4233-9431-34FFA88A93D7}" destId="{1C11A1A1-CE15-4FC1-A003-0EFB599FCA6A}" srcOrd="0" destOrd="0" presId="urn:microsoft.com/office/officeart/2005/8/layout/hList1"/>
    <dgm:cxn modelId="{83E5C3F0-50E3-4DD3-BBC0-59A4D89117C9}" srcId="{94053491-7726-4233-9431-34FFA88A93D7}" destId="{D2CD520D-6417-4EDE-A7F7-5C793A7927E4}" srcOrd="0" destOrd="0" parTransId="{24A83732-E042-4304-A249-9DCB26C5A691}" sibTransId="{9E173A27-5A6E-42C4-AA26-06A0F9A2613B}"/>
    <dgm:cxn modelId="{B0725B89-0F76-461A-80E2-26EF4CB617F3}" srcId="{5B822C54-8261-413B-A396-CEC11B8A4D1C}" destId="{94053491-7726-4233-9431-34FFA88A93D7}" srcOrd="1" destOrd="0" parTransId="{C5B880DA-DA7F-480E-925B-AE6DC8D09FE4}" sibTransId="{34404C27-0C34-40F8-9690-55AF75E5AC78}"/>
    <dgm:cxn modelId="{14B73A4B-1365-497B-B94B-3D4EAD2618E6}" type="presOf" srcId="{0710B5A7-7A50-4C03-9FC8-BB40FA39A4F4}" destId="{84B209AA-8F4B-4A06-B82A-A49059250013}" srcOrd="0" destOrd="2" presId="urn:microsoft.com/office/officeart/2005/8/layout/hList1"/>
    <dgm:cxn modelId="{0B9C22E0-469B-42DE-AE05-D524E83CABB8}" srcId="{3A9A2559-44D0-4E30-8825-A8FC9DA6C1DC}" destId="{F8C4503F-7565-4F9A-89E6-E86590747053}" srcOrd="0" destOrd="0" parTransId="{011333BC-24B4-41A4-AB93-280F6A1D15A4}" sibTransId="{D68F2D1E-1556-40D1-8C82-32501609115F}"/>
    <dgm:cxn modelId="{A7F32ADC-1F7D-4DF2-9D28-14E8D501CE0A}" srcId="{47A3EA0A-78D5-43DD-AEC3-65B9A63C7C80}" destId="{CCF33E11-45F2-467B-81F0-FA668A558584}" srcOrd="0" destOrd="0" parTransId="{10F19A00-5C00-49CE-A934-2F8D4E77C249}" sibTransId="{A72CEB75-2508-40C4-B881-EC6AFE7D55E3}"/>
    <dgm:cxn modelId="{C86DC6DD-441E-4DAF-815B-C6CA20D138B9}" type="presOf" srcId="{F8C4503F-7565-4F9A-89E6-E86590747053}" destId="{84B209AA-8F4B-4A06-B82A-A49059250013}" srcOrd="0" destOrd="0" presId="urn:microsoft.com/office/officeart/2005/8/layout/hList1"/>
    <dgm:cxn modelId="{0B24DDB2-B312-4F3F-9D5F-4088AEDD4F56}" type="presOf" srcId="{A03CD053-65E0-4545-8E66-74FFAB881A4E}" destId="{574D2906-9657-492E-AC4F-E6937DEAB5A1}" srcOrd="0" destOrd="1" presId="urn:microsoft.com/office/officeart/2005/8/layout/hList1"/>
    <dgm:cxn modelId="{9F4C0B48-CB66-4191-8DAE-5FF3BBE0BE52}" type="presOf" srcId="{AFAFBA85-6902-4606-BE95-A4CBC8EDE838}" destId="{DA7A14B8-3CFD-49B0-9B80-ECB4D569F9CF}" srcOrd="0" destOrd="1" presId="urn:microsoft.com/office/officeart/2005/8/layout/hList1"/>
    <dgm:cxn modelId="{E74C0472-4467-40F9-B54F-D1D441ED3945}" type="presOf" srcId="{B16BF962-38E6-47E9-96F7-E6FEB6D6AB05}" destId="{574D2906-9657-492E-AC4F-E6937DEAB5A1}" srcOrd="0" destOrd="0" presId="urn:microsoft.com/office/officeart/2005/8/layout/hList1"/>
    <dgm:cxn modelId="{F409CBB3-E853-4507-BAE9-EAD236A6B191}" type="presOf" srcId="{B4179D71-8AE4-4EEF-A66F-3849A0B4D7CB}" destId="{84B209AA-8F4B-4A06-B82A-A49059250013}" srcOrd="0" destOrd="1" presId="urn:microsoft.com/office/officeart/2005/8/layout/hList1"/>
    <dgm:cxn modelId="{8B770E62-3B3F-4602-9D37-68AA4369C3BC}" srcId="{5B822C54-8261-413B-A396-CEC11B8A4D1C}" destId="{47A3EA0A-78D5-43DD-AEC3-65B9A63C7C80}" srcOrd="3" destOrd="0" parTransId="{87C24607-CD99-4E7F-907B-22A8D7862890}" sibTransId="{49A5F2F6-5C62-4D5D-B919-A94A674AFEF2}"/>
    <dgm:cxn modelId="{467AAC9F-14E7-4518-ABCB-CACEBF723AED}" type="presOf" srcId="{01E00964-914C-445A-A4D9-45523DC4DEDF}" destId="{D4895096-FBED-4FFD-894A-3DE4F7BBB3F7}" srcOrd="0" destOrd="3" presId="urn:microsoft.com/office/officeart/2005/8/layout/hList1"/>
    <dgm:cxn modelId="{1C23A61D-D5AE-4692-AA2E-32F3DBE77D86}" srcId="{47A3EA0A-78D5-43DD-AEC3-65B9A63C7C80}" destId="{5FDB7F79-A72A-425C-9CD2-11A3C184C100}" srcOrd="1" destOrd="0" parTransId="{EB1BA928-1895-462E-B6E1-3D97BFE1C571}" sibTransId="{FA858E08-8C0F-4624-8018-1F70A9EA0DC8}"/>
    <dgm:cxn modelId="{CD107186-39A5-4238-B6AD-8E1DD0E51868}" type="presOf" srcId="{D2CD520D-6417-4EDE-A7F7-5C793A7927E4}" destId="{DA7A14B8-3CFD-49B0-9B80-ECB4D569F9CF}" srcOrd="0" destOrd="0" presId="urn:microsoft.com/office/officeart/2005/8/layout/hList1"/>
    <dgm:cxn modelId="{1ECFAE23-64AB-4558-B424-366CBE8FEC3B}" srcId="{47A3EA0A-78D5-43DD-AEC3-65B9A63C7C80}" destId="{277A450B-C9B1-4B0E-9D80-58ED8CEB6BD4}" srcOrd="2" destOrd="0" parTransId="{631172C9-7C48-4AF5-A019-6E126642BCA0}" sibTransId="{A1FC14D8-C644-40D8-B1E4-E8C6EE783645}"/>
    <dgm:cxn modelId="{E9454B13-F05B-4505-A805-9C4DE7AD1978}" srcId="{94053491-7726-4233-9431-34FFA88A93D7}" destId="{C6A8D413-D139-4CFB-B4C7-329125808A06}" srcOrd="2" destOrd="0" parTransId="{2B8B045D-79F4-4458-B903-29038453D722}" sibTransId="{8B70A198-6BDE-45F2-A76A-D5BE8386850F}"/>
    <dgm:cxn modelId="{41DF18C0-52E3-46F6-B40C-F858F464323A}" srcId="{47A3EA0A-78D5-43DD-AEC3-65B9A63C7C80}" destId="{6301161C-23B6-44E4-BD53-9EF47EC884AD}" srcOrd="4" destOrd="0" parTransId="{8E2C887D-7FFD-42A6-8A57-B36DAC8DA31D}" sibTransId="{01CBF951-46E5-4E9F-A5EB-13733051C8D7}"/>
    <dgm:cxn modelId="{8353BEB2-F73A-4876-93D1-1F0D0273956A}" type="presOf" srcId="{47A3EA0A-78D5-43DD-AEC3-65B9A63C7C80}" destId="{C9EA33E1-DA7C-4834-92AB-82E2140F177B}" srcOrd="0" destOrd="0" presId="urn:microsoft.com/office/officeart/2005/8/layout/hList1"/>
    <dgm:cxn modelId="{74BB2914-7048-425E-9D85-E649B0369686}" srcId="{5B822C54-8261-413B-A396-CEC11B8A4D1C}" destId="{F95D3A12-37EF-43C4-855C-FB3697489F24}" srcOrd="2" destOrd="0" parTransId="{FE19B9B0-1AE0-47F3-B54A-E9E31DDEF170}" sibTransId="{016ABEDE-56F9-416E-B3EE-29D93A600A9E}"/>
    <dgm:cxn modelId="{07A1AB82-DA3F-4D69-9B75-BA257D9C2702}" type="presOf" srcId="{5B822C54-8261-413B-A396-CEC11B8A4D1C}" destId="{1F6443F9-67B0-4E89-9E22-F11D0ECE7964}" srcOrd="0" destOrd="0" presId="urn:microsoft.com/office/officeart/2005/8/layout/hList1"/>
    <dgm:cxn modelId="{62FB5124-F84D-41F7-8B48-7EF23420EA77}" srcId="{F95D3A12-37EF-43C4-855C-FB3697489F24}" destId="{B16BF962-38E6-47E9-96F7-E6FEB6D6AB05}" srcOrd="0" destOrd="0" parTransId="{00A85078-721A-4BA5-ABC4-6883F21D3D5C}" sibTransId="{33F2D83A-27EE-40C4-88E0-641C7D04E4F3}"/>
    <dgm:cxn modelId="{581988F3-7D00-461A-8C44-E7C83A8F58D8}" type="presOf" srcId="{CCF33E11-45F2-467B-81F0-FA668A558584}" destId="{D4895096-FBED-4FFD-894A-3DE4F7BBB3F7}" srcOrd="0" destOrd="0" presId="urn:microsoft.com/office/officeart/2005/8/layout/hList1"/>
    <dgm:cxn modelId="{8CBBA244-691C-4EEA-9777-474F06DCA207}" type="presOf" srcId="{5FDB7F79-A72A-425C-9CD2-11A3C184C100}" destId="{D4895096-FBED-4FFD-894A-3DE4F7BBB3F7}" srcOrd="0" destOrd="1" presId="urn:microsoft.com/office/officeart/2005/8/layout/hList1"/>
    <dgm:cxn modelId="{96A4E51C-B4FC-400B-9AEE-578A310EEA1F}" srcId="{F95D3A12-37EF-43C4-855C-FB3697489F24}" destId="{A03CD053-65E0-4545-8E66-74FFAB881A4E}" srcOrd="1" destOrd="0" parTransId="{67AD1BBB-BADE-4FDE-99C9-8F158159769A}" sibTransId="{7023C4C0-D116-4516-88C5-BB4B4491C65E}"/>
    <dgm:cxn modelId="{12AF160A-CEAF-4EF6-95F7-8A493AE0B67F}" type="presParOf" srcId="{1F6443F9-67B0-4E89-9E22-F11D0ECE7964}" destId="{EB246F43-7430-4F12-A8C0-92ECA9DA5AF5}" srcOrd="0" destOrd="0" presId="urn:microsoft.com/office/officeart/2005/8/layout/hList1"/>
    <dgm:cxn modelId="{966E7B44-DF4F-4951-9A38-79CA2A6213D0}" type="presParOf" srcId="{EB246F43-7430-4F12-A8C0-92ECA9DA5AF5}" destId="{C0821821-1322-488B-AF43-D5B991A28E1D}" srcOrd="0" destOrd="0" presId="urn:microsoft.com/office/officeart/2005/8/layout/hList1"/>
    <dgm:cxn modelId="{841E7B08-CF34-49F0-A59E-7F14E2BC2908}" type="presParOf" srcId="{EB246F43-7430-4F12-A8C0-92ECA9DA5AF5}" destId="{84B209AA-8F4B-4A06-B82A-A49059250013}" srcOrd="1" destOrd="0" presId="urn:microsoft.com/office/officeart/2005/8/layout/hList1"/>
    <dgm:cxn modelId="{C849FD40-74CC-4AA7-B23B-4640AD23EBD0}" type="presParOf" srcId="{1F6443F9-67B0-4E89-9E22-F11D0ECE7964}" destId="{6C24735E-3956-4720-BB17-34B6A44CE3D7}" srcOrd="1" destOrd="0" presId="urn:microsoft.com/office/officeart/2005/8/layout/hList1"/>
    <dgm:cxn modelId="{153D1110-4647-4F10-883C-92B9A4652FD3}" type="presParOf" srcId="{1F6443F9-67B0-4E89-9E22-F11D0ECE7964}" destId="{602A8744-D12F-4FAB-B613-469162FD2582}" srcOrd="2" destOrd="0" presId="urn:microsoft.com/office/officeart/2005/8/layout/hList1"/>
    <dgm:cxn modelId="{0E0D11DB-2289-4720-BA8C-4962028401C7}" type="presParOf" srcId="{602A8744-D12F-4FAB-B613-469162FD2582}" destId="{1C11A1A1-CE15-4FC1-A003-0EFB599FCA6A}" srcOrd="0" destOrd="0" presId="urn:microsoft.com/office/officeart/2005/8/layout/hList1"/>
    <dgm:cxn modelId="{6FBB91C5-7F20-4D5D-A0C8-EE3E7ACFB2EF}" type="presParOf" srcId="{602A8744-D12F-4FAB-B613-469162FD2582}" destId="{DA7A14B8-3CFD-49B0-9B80-ECB4D569F9CF}" srcOrd="1" destOrd="0" presId="urn:microsoft.com/office/officeart/2005/8/layout/hList1"/>
    <dgm:cxn modelId="{F34C71A5-82F6-40E0-9659-193E8178E678}" type="presParOf" srcId="{1F6443F9-67B0-4E89-9E22-F11D0ECE7964}" destId="{BE3EF472-2E3C-4AA4-8F17-CEF8C474A792}" srcOrd="3" destOrd="0" presId="urn:microsoft.com/office/officeart/2005/8/layout/hList1"/>
    <dgm:cxn modelId="{AA7A8ED8-C9E0-40FC-9BD7-08C1EA787BB4}" type="presParOf" srcId="{1F6443F9-67B0-4E89-9E22-F11D0ECE7964}" destId="{530120EA-E09D-4ABC-B0E5-87805F19519B}" srcOrd="4" destOrd="0" presId="urn:microsoft.com/office/officeart/2005/8/layout/hList1"/>
    <dgm:cxn modelId="{9911069A-F406-4ED7-8927-16AF248E8395}" type="presParOf" srcId="{530120EA-E09D-4ABC-B0E5-87805F19519B}" destId="{C4A6405F-9358-438C-BFC5-CA15F41308CC}" srcOrd="0" destOrd="0" presId="urn:microsoft.com/office/officeart/2005/8/layout/hList1"/>
    <dgm:cxn modelId="{C7D9B742-71C6-4180-A189-A17F221FF35D}" type="presParOf" srcId="{530120EA-E09D-4ABC-B0E5-87805F19519B}" destId="{574D2906-9657-492E-AC4F-E6937DEAB5A1}" srcOrd="1" destOrd="0" presId="urn:microsoft.com/office/officeart/2005/8/layout/hList1"/>
    <dgm:cxn modelId="{1797A54B-DDBE-416D-AB12-D36A34A25456}" type="presParOf" srcId="{1F6443F9-67B0-4E89-9E22-F11D0ECE7964}" destId="{A1CD4B0C-D2EB-431A-BA14-74B5B5E2FBEF}" srcOrd="5" destOrd="0" presId="urn:microsoft.com/office/officeart/2005/8/layout/hList1"/>
    <dgm:cxn modelId="{0B718FD3-33C1-4851-8495-D4D769F58353}" type="presParOf" srcId="{1F6443F9-67B0-4E89-9E22-F11D0ECE7964}" destId="{AE183AC4-01A0-401E-86B5-1ABCFE6DD686}" srcOrd="6" destOrd="0" presId="urn:microsoft.com/office/officeart/2005/8/layout/hList1"/>
    <dgm:cxn modelId="{05AB2E92-236D-4C30-AE13-E0C2003DBE84}" type="presParOf" srcId="{AE183AC4-01A0-401E-86B5-1ABCFE6DD686}" destId="{C9EA33E1-DA7C-4834-92AB-82E2140F177B}" srcOrd="0" destOrd="0" presId="urn:microsoft.com/office/officeart/2005/8/layout/hList1"/>
    <dgm:cxn modelId="{1CBE1738-9FA3-48C3-AA1F-9B98FCA4FDD5}" type="presParOf" srcId="{AE183AC4-01A0-401E-86B5-1ABCFE6DD686}" destId="{D4895096-FBED-4FFD-894A-3DE4F7BBB3F7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5A228-3784-47E8-BE70-4F12A92E18D8}">
      <dsp:nvSpPr>
        <dsp:cNvPr id="0" name=""/>
        <dsp:cNvSpPr/>
      </dsp:nvSpPr>
      <dsp:spPr>
        <a:xfrm>
          <a:off x="0" y="0"/>
          <a:ext cx="10997487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08D42-EDF7-4C33-B331-BFC4A83FB032}">
      <dsp:nvSpPr>
        <dsp:cNvPr id="0" name=""/>
        <dsp:cNvSpPr/>
      </dsp:nvSpPr>
      <dsp:spPr>
        <a:xfrm>
          <a:off x="421418" y="137425"/>
          <a:ext cx="10468493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975" tIns="0" rIns="290975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 Соотнесение задач технологии «Песочная анимация» в  соответствии с требованиям ФГОС ДО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460326" y="176333"/>
        <a:ext cx="10390677" cy="719224"/>
      </dsp:txXfrm>
    </dsp:sp>
    <dsp:sp modelId="{5081514E-073D-42E1-BE88-558C409669A0}">
      <dsp:nvSpPr>
        <dsp:cNvPr id="0" name=""/>
        <dsp:cNvSpPr/>
      </dsp:nvSpPr>
      <dsp:spPr>
        <a:xfrm>
          <a:off x="0" y="1175893"/>
          <a:ext cx="10997487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BA482-3321-44DE-ADF8-F914AFFF9019}">
      <dsp:nvSpPr>
        <dsp:cNvPr id="0" name=""/>
        <dsp:cNvSpPr/>
      </dsp:nvSpPr>
      <dsp:spPr>
        <a:xfrm>
          <a:off x="538238" y="1311915"/>
          <a:ext cx="10459248" cy="823015"/>
        </a:xfrm>
        <a:prstGeom prst="roundRect">
          <a:avLst/>
        </a:prstGeom>
        <a:solidFill>
          <a:srgbClr val="C0504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975" tIns="0" rIns="29097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Адаптация содержания компонента в соответствии с возрастными, психофизиологическими и индивидуальными особенностями детей</a:t>
          </a:r>
          <a:endParaRPr lang="ru-RU" sz="2400" b="1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578414" y="1352091"/>
        <a:ext cx="10378896" cy="742663"/>
      </dsp:txXfrm>
    </dsp:sp>
    <dsp:sp modelId="{FC99A659-FA53-49DC-AC1A-1C7ABF666102}">
      <dsp:nvSpPr>
        <dsp:cNvPr id="0" name=""/>
        <dsp:cNvSpPr/>
      </dsp:nvSpPr>
      <dsp:spPr>
        <a:xfrm>
          <a:off x="0" y="2373717"/>
          <a:ext cx="10997487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-1986775"/>
              <a:satOff val="7962"/>
              <a:lumOff val="172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47AFA-F8E2-44BC-A453-5C9B723FB58F}">
      <dsp:nvSpPr>
        <dsp:cNvPr id="0" name=""/>
        <dsp:cNvSpPr/>
      </dsp:nvSpPr>
      <dsp:spPr>
        <a:xfrm>
          <a:off x="499954" y="2329030"/>
          <a:ext cx="10471229" cy="797040"/>
        </a:xfrm>
        <a:prstGeom prst="roundRect">
          <a:avLst/>
        </a:prstGeo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975" tIns="0" rIns="29097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Разработка программного содержания занятий</a:t>
          </a:r>
          <a:endParaRPr lang="ru-RU" sz="2400" b="1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538862" y="2367938"/>
        <a:ext cx="10393413" cy="719224"/>
      </dsp:txXfrm>
    </dsp:sp>
    <dsp:sp modelId="{F4812F47-DE04-4AE9-A3AE-E2AB861E9C10}">
      <dsp:nvSpPr>
        <dsp:cNvPr id="0" name=""/>
        <dsp:cNvSpPr/>
      </dsp:nvSpPr>
      <dsp:spPr>
        <a:xfrm>
          <a:off x="0" y="3450519"/>
          <a:ext cx="10997487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-3973551"/>
              <a:satOff val="15924"/>
              <a:lumOff val="345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0929A-8CC1-4B42-8958-5717939B0B2A}">
      <dsp:nvSpPr>
        <dsp:cNvPr id="0" name=""/>
        <dsp:cNvSpPr/>
      </dsp:nvSpPr>
      <dsp:spPr>
        <a:xfrm>
          <a:off x="512785" y="3258327"/>
          <a:ext cx="10457810" cy="797040"/>
        </a:xfrm>
        <a:prstGeom prst="roundRect">
          <a:avLst/>
        </a:prstGeo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975" tIns="0" rIns="29097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Формирование </a:t>
          </a:r>
          <a:r>
            <a:rPr lang="ru-RU" sz="2400" b="1" kern="1200" dirty="0" err="1" smtClean="0">
              <a:solidFill>
                <a:srgbClr val="002060"/>
              </a:solidFill>
              <a:latin typeface="Calibri"/>
              <a:ea typeface="+mn-ea"/>
              <a:cs typeface="+mn-cs"/>
            </a:rPr>
            <a:t>компетентностного</a:t>
          </a:r>
          <a:r>
            <a:rPr lang="ru-RU" sz="2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 подхода у детей в процессе реализации технологии « Песочная анимация»</a:t>
          </a:r>
          <a:endParaRPr lang="ru-RU" sz="2400" b="1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551693" y="3297235"/>
        <a:ext cx="10379994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FA93C-34C5-466C-9F97-027B65A4B450}">
      <dsp:nvSpPr>
        <dsp:cNvPr id="0" name=""/>
        <dsp:cNvSpPr/>
      </dsp:nvSpPr>
      <dsp:spPr>
        <a:xfrm>
          <a:off x="64158" y="225"/>
          <a:ext cx="7600902" cy="4560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b="1" kern="1200" dirty="0" smtClean="0">
              <a:solidFill>
                <a:srgbClr val="002060"/>
              </a:solidFill>
            </a:rPr>
            <a:t>Использование песочной анимации может являться эффективным средством развития творческих способностей детей</a:t>
          </a:r>
          <a:endParaRPr lang="ru-RU" sz="4900" b="1" kern="1200" dirty="0">
            <a:solidFill>
              <a:srgbClr val="002060"/>
            </a:solidFill>
          </a:endParaRPr>
        </a:p>
      </dsp:txBody>
      <dsp:txXfrm>
        <a:off x="64158" y="225"/>
        <a:ext cx="7600902" cy="456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58013-A562-4FBC-AB33-AF2A7595BCF2}">
      <dsp:nvSpPr>
        <dsp:cNvPr id="0" name=""/>
        <dsp:cNvSpPr/>
      </dsp:nvSpPr>
      <dsp:spPr>
        <a:xfrm>
          <a:off x="2563642" y="1879315"/>
          <a:ext cx="1715657" cy="14810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Песочная анимация</a:t>
          </a:r>
          <a:endParaRPr lang="ru-RU" sz="1800" b="1" kern="1200" dirty="0"/>
        </a:p>
      </dsp:txBody>
      <dsp:txXfrm>
        <a:off x="2814894" y="2096211"/>
        <a:ext cx="1213153" cy="1047269"/>
      </dsp:txXfrm>
    </dsp:sp>
    <dsp:sp modelId="{99AC4618-3056-487E-B0D6-26E7DD03A929}">
      <dsp:nvSpPr>
        <dsp:cNvPr id="0" name=""/>
        <dsp:cNvSpPr/>
      </dsp:nvSpPr>
      <dsp:spPr>
        <a:xfrm rot="16479207">
          <a:off x="3413945" y="1498077"/>
          <a:ext cx="158904" cy="4762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435847" y="1617084"/>
        <a:ext cx="111233" cy="285752"/>
      </dsp:txXfrm>
    </dsp:sp>
    <dsp:sp modelId="{EE3E929F-724F-4E39-B2D9-920DE7FB0DC8}">
      <dsp:nvSpPr>
        <dsp:cNvPr id="0" name=""/>
        <dsp:cNvSpPr/>
      </dsp:nvSpPr>
      <dsp:spPr>
        <a:xfrm>
          <a:off x="2478995" y="140943"/>
          <a:ext cx="2171094" cy="144241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Художественно-эстетическое направление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96944" y="352180"/>
        <a:ext cx="1535196" cy="1019940"/>
      </dsp:txXfrm>
    </dsp:sp>
    <dsp:sp modelId="{F1F805FC-4511-4C36-80ED-7167CAEABB91}">
      <dsp:nvSpPr>
        <dsp:cNvPr id="0" name=""/>
        <dsp:cNvSpPr/>
      </dsp:nvSpPr>
      <dsp:spPr>
        <a:xfrm rot="20786320">
          <a:off x="4295563" y="2156047"/>
          <a:ext cx="122976" cy="4762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296077" y="2255622"/>
        <a:ext cx="86083" cy="285752"/>
      </dsp:txXfrm>
    </dsp:sp>
    <dsp:sp modelId="{0F11E7A8-213E-424A-937D-6F9C8A67989F}">
      <dsp:nvSpPr>
        <dsp:cNvPr id="0" name=""/>
        <dsp:cNvSpPr/>
      </dsp:nvSpPr>
      <dsp:spPr>
        <a:xfrm>
          <a:off x="4407221" y="1423617"/>
          <a:ext cx="2139900" cy="1400742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Познавательное направление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720602" y="1628751"/>
        <a:ext cx="1513138" cy="990474"/>
      </dsp:txXfrm>
    </dsp:sp>
    <dsp:sp modelId="{742D99FA-5A37-40D8-8F56-8D1EAD930088}">
      <dsp:nvSpPr>
        <dsp:cNvPr id="0" name=""/>
        <dsp:cNvSpPr/>
      </dsp:nvSpPr>
      <dsp:spPr>
        <a:xfrm rot="3219549">
          <a:off x="3892440" y="3200127"/>
          <a:ext cx="262220" cy="4762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908465" y="3263694"/>
        <a:ext cx="183554" cy="285752"/>
      </dsp:txXfrm>
    </dsp:sp>
    <dsp:sp modelId="{FDEFCC1A-B5AB-46E3-88D7-0ED331D9676C}">
      <dsp:nvSpPr>
        <dsp:cNvPr id="0" name=""/>
        <dsp:cNvSpPr/>
      </dsp:nvSpPr>
      <dsp:spPr>
        <a:xfrm>
          <a:off x="3673654" y="3559400"/>
          <a:ext cx="1908525" cy="1400742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Физическое направление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953151" y="3764534"/>
        <a:ext cx="1349531" cy="990474"/>
      </dsp:txXfrm>
    </dsp:sp>
    <dsp:sp modelId="{EF288EC9-DC58-4607-B7E4-A9A781FD3216}">
      <dsp:nvSpPr>
        <dsp:cNvPr id="0" name=""/>
        <dsp:cNvSpPr/>
      </dsp:nvSpPr>
      <dsp:spPr>
        <a:xfrm rot="8313248">
          <a:off x="2419264" y="3116847"/>
          <a:ext cx="339427" cy="4762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2508342" y="3178396"/>
        <a:ext cx="237599" cy="285752"/>
      </dsp:txXfrm>
    </dsp:sp>
    <dsp:sp modelId="{6156A26E-7D20-422F-8F21-21170FCC79EB}">
      <dsp:nvSpPr>
        <dsp:cNvPr id="0" name=""/>
        <dsp:cNvSpPr/>
      </dsp:nvSpPr>
      <dsp:spPr>
        <a:xfrm>
          <a:off x="501520" y="3454441"/>
          <a:ext cx="2363360" cy="1400742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Речевое направление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847626" y="3659575"/>
        <a:ext cx="1671148" cy="990474"/>
      </dsp:txXfrm>
    </dsp:sp>
    <dsp:sp modelId="{D420C2BA-D75A-4DEE-A409-89E9F1711045}">
      <dsp:nvSpPr>
        <dsp:cNvPr id="0" name=""/>
        <dsp:cNvSpPr/>
      </dsp:nvSpPr>
      <dsp:spPr>
        <a:xfrm rot="11885154">
          <a:off x="2396430" y="2073510"/>
          <a:ext cx="162574" cy="4762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2443997" y="2176330"/>
        <a:ext cx="113802" cy="285752"/>
      </dsp:txXfrm>
    </dsp:sp>
    <dsp:sp modelId="{D4553603-17C8-41BE-A52B-82E5E1E59BCB}">
      <dsp:nvSpPr>
        <dsp:cNvPr id="0" name=""/>
        <dsp:cNvSpPr/>
      </dsp:nvSpPr>
      <dsp:spPr>
        <a:xfrm>
          <a:off x="0" y="1209844"/>
          <a:ext cx="2497089" cy="1400742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Социально-коммуникативное направление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65690" y="1414978"/>
        <a:ext cx="1765709" cy="990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CB5F1-AA7A-4E1E-84EA-2CE5C3EE9B30}">
      <dsp:nvSpPr>
        <dsp:cNvPr id="0" name=""/>
        <dsp:cNvSpPr/>
      </dsp:nvSpPr>
      <dsp:spPr>
        <a:xfrm>
          <a:off x="-4137422" y="-634945"/>
          <a:ext cx="4930036" cy="4930036"/>
        </a:xfrm>
        <a:prstGeom prst="blockArc">
          <a:avLst>
            <a:gd name="adj1" fmla="val 18900000"/>
            <a:gd name="adj2" fmla="val 2700000"/>
            <a:gd name="adj3" fmla="val 43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8CA86-E28C-41C1-9360-B7FAD2893A68}">
      <dsp:nvSpPr>
        <dsp:cNvPr id="0" name=""/>
        <dsp:cNvSpPr/>
      </dsp:nvSpPr>
      <dsp:spPr>
        <a:xfrm>
          <a:off x="345151" y="192743"/>
          <a:ext cx="4964673" cy="3853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Доброжелательная творческая атмосфера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345151" y="192743"/>
        <a:ext cx="4964673" cy="385340"/>
      </dsp:txXfrm>
    </dsp:sp>
    <dsp:sp modelId="{AE8FD3E0-7F2C-49BE-98E6-4380456B18FB}">
      <dsp:nvSpPr>
        <dsp:cNvPr id="0" name=""/>
        <dsp:cNvSpPr/>
      </dsp:nvSpPr>
      <dsp:spPr>
        <a:xfrm>
          <a:off x="55506" y="144575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C40DD-840F-494E-82D2-0A7DEA1DA899}">
      <dsp:nvSpPr>
        <dsp:cNvPr id="0" name=""/>
        <dsp:cNvSpPr/>
      </dsp:nvSpPr>
      <dsp:spPr>
        <a:xfrm>
          <a:off x="662120" y="770680"/>
          <a:ext cx="4647704" cy="385340"/>
        </a:xfrm>
        <a:prstGeom prst="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Интересы ребенка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662120" y="770680"/>
        <a:ext cx="4647704" cy="385340"/>
      </dsp:txXfrm>
    </dsp:sp>
    <dsp:sp modelId="{BEBFFB5A-CA60-4176-9432-131A42BF75E3}">
      <dsp:nvSpPr>
        <dsp:cNvPr id="0" name=""/>
        <dsp:cNvSpPr/>
      </dsp:nvSpPr>
      <dsp:spPr>
        <a:xfrm>
          <a:off x="372474" y="722512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863B9-4F69-438A-8612-8F6FAD13B402}">
      <dsp:nvSpPr>
        <dsp:cNvPr id="0" name=""/>
        <dsp:cNvSpPr/>
      </dsp:nvSpPr>
      <dsp:spPr>
        <a:xfrm>
          <a:off x="758254" y="1348617"/>
          <a:ext cx="4502762" cy="385340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Использование игр и игровых упражнений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758254" y="1348617"/>
        <a:ext cx="4502762" cy="385340"/>
      </dsp:txXfrm>
    </dsp:sp>
    <dsp:sp modelId="{45668740-2663-416B-8148-FA49FBD032C2}">
      <dsp:nvSpPr>
        <dsp:cNvPr id="0" name=""/>
        <dsp:cNvSpPr/>
      </dsp:nvSpPr>
      <dsp:spPr>
        <a:xfrm>
          <a:off x="517416" y="1300449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19467-091C-41A3-9371-37CF1EB7A7CA}">
      <dsp:nvSpPr>
        <dsp:cNvPr id="0" name=""/>
        <dsp:cNvSpPr/>
      </dsp:nvSpPr>
      <dsp:spPr>
        <a:xfrm>
          <a:off x="758254" y="1926188"/>
          <a:ext cx="4502762" cy="385340"/>
        </a:xfrm>
        <a:prstGeom prst="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Ценить инициативу и мнение ребенка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758254" y="1926188"/>
        <a:ext cx="4502762" cy="385340"/>
      </dsp:txXfrm>
    </dsp:sp>
    <dsp:sp modelId="{DECD057D-A326-4DF2-B28D-DB1FE8E03CF7}">
      <dsp:nvSpPr>
        <dsp:cNvPr id="0" name=""/>
        <dsp:cNvSpPr/>
      </dsp:nvSpPr>
      <dsp:spPr>
        <a:xfrm>
          <a:off x="517416" y="1878020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4EE2B-CC90-4F94-B60E-A43485220DEB}">
      <dsp:nvSpPr>
        <dsp:cNvPr id="0" name=""/>
        <dsp:cNvSpPr/>
      </dsp:nvSpPr>
      <dsp:spPr>
        <a:xfrm>
          <a:off x="613312" y="2504125"/>
          <a:ext cx="4647704" cy="385340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Свобода движений ребенка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613312" y="2504125"/>
        <a:ext cx="4647704" cy="385340"/>
      </dsp:txXfrm>
    </dsp:sp>
    <dsp:sp modelId="{993291F2-8B34-49AC-9DC6-BE7837772EB9}">
      <dsp:nvSpPr>
        <dsp:cNvPr id="0" name=""/>
        <dsp:cNvSpPr/>
      </dsp:nvSpPr>
      <dsp:spPr>
        <a:xfrm>
          <a:off x="372474" y="2455957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1C090-4D57-4060-B512-DC63CE64531E}">
      <dsp:nvSpPr>
        <dsp:cNvPr id="0" name=""/>
        <dsp:cNvSpPr/>
      </dsp:nvSpPr>
      <dsp:spPr>
        <a:xfrm>
          <a:off x="296343" y="3082062"/>
          <a:ext cx="4964673" cy="38534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6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Правила работы с песком</a:t>
          </a:r>
          <a:endParaRPr lang="ru-RU" sz="1700" b="1" kern="1200" dirty="0">
            <a:solidFill>
              <a:srgbClr val="002060"/>
            </a:solidFill>
          </a:endParaRPr>
        </a:p>
      </dsp:txBody>
      <dsp:txXfrm>
        <a:off x="296343" y="3082062"/>
        <a:ext cx="4964673" cy="385340"/>
      </dsp:txXfrm>
    </dsp:sp>
    <dsp:sp modelId="{8BBD179F-24F6-430F-8531-310E5F906AE8}">
      <dsp:nvSpPr>
        <dsp:cNvPr id="0" name=""/>
        <dsp:cNvSpPr/>
      </dsp:nvSpPr>
      <dsp:spPr>
        <a:xfrm>
          <a:off x="55506" y="3033895"/>
          <a:ext cx="481675" cy="481675"/>
        </a:xfrm>
        <a:prstGeom prst="ellipse">
          <a:avLst/>
        </a:prstGeom>
        <a:solidFill>
          <a:srgbClr val="C00000">
            <a:alpha val="53000"/>
          </a:srgb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21821-1322-488B-AF43-D5B991A28E1D}">
      <dsp:nvSpPr>
        <dsp:cNvPr id="0" name=""/>
        <dsp:cNvSpPr/>
      </dsp:nvSpPr>
      <dsp:spPr>
        <a:xfrm>
          <a:off x="4566" y="1255977"/>
          <a:ext cx="2745960" cy="10521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C00000"/>
              </a:solidFill>
            </a:rPr>
            <a:t>Исследовательская и практическая деятельность</a:t>
          </a:r>
          <a:endParaRPr lang="ru-RU" sz="2100" b="1" kern="1200" dirty="0">
            <a:solidFill>
              <a:srgbClr val="C00000"/>
            </a:solidFill>
          </a:endParaRPr>
        </a:p>
      </dsp:txBody>
      <dsp:txXfrm>
        <a:off x="4566" y="1255977"/>
        <a:ext cx="2745960" cy="1052110"/>
      </dsp:txXfrm>
    </dsp:sp>
    <dsp:sp modelId="{84B209AA-8F4B-4A06-B82A-A49059250013}">
      <dsp:nvSpPr>
        <dsp:cNvPr id="0" name=""/>
        <dsp:cNvSpPr/>
      </dsp:nvSpPr>
      <dsp:spPr>
        <a:xfrm>
          <a:off x="4566" y="2308088"/>
          <a:ext cx="2745960" cy="257173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Работа с материалом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Наблюдение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Опыт</a:t>
          </a:r>
          <a:endParaRPr lang="ru-RU" sz="2100" b="1" kern="1200" dirty="0">
            <a:solidFill>
              <a:srgbClr val="002060"/>
            </a:solidFill>
          </a:endParaRPr>
        </a:p>
      </dsp:txBody>
      <dsp:txXfrm>
        <a:off x="4566" y="2308088"/>
        <a:ext cx="2745960" cy="2571732"/>
      </dsp:txXfrm>
    </dsp:sp>
    <dsp:sp modelId="{1C11A1A1-CE15-4FC1-A003-0EFB599FCA6A}">
      <dsp:nvSpPr>
        <dsp:cNvPr id="0" name=""/>
        <dsp:cNvSpPr/>
      </dsp:nvSpPr>
      <dsp:spPr>
        <a:xfrm>
          <a:off x="3134961" y="1255977"/>
          <a:ext cx="2745960" cy="1052110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C00000"/>
              </a:solidFill>
            </a:rPr>
            <a:t>Наглядные методы</a:t>
          </a:r>
          <a:endParaRPr lang="ru-RU" sz="2100" b="1" kern="1200" dirty="0">
            <a:solidFill>
              <a:srgbClr val="C00000"/>
            </a:solidFill>
          </a:endParaRPr>
        </a:p>
      </dsp:txBody>
      <dsp:txXfrm>
        <a:off x="3134961" y="1255977"/>
        <a:ext cx="2745960" cy="1052110"/>
      </dsp:txXfrm>
    </dsp:sp>
    <dsp:sp modelId="{DA7A14B8-3CFD-49B0-9B80-ECB4D569F9CF}">
      <dsp:nvSpPr>
        <dsp:cNvPr id="0" name=""/>
        <dsp:cNvSpPr/>
      </dsp:nvSpPr>
      <dsp:spPr>
        <a:xfrm>
          <a:off x="3134961" y="2308088"/>
          <a:ext cx="2745960" cy="2571732"/>
        </a:xfrm>
        <a:prstGeom prst="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Показ</a:t>
          </a:r>
          <a:endParaRPr lang="ru-RU" sz="2000" b="1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Демонстрация</a:t>
          </a:r>
          <a:endParaRPr lang="ru-RU" sz="2000" b="1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Иллюстрация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134961" y="2308088"/>
        <a:ext cx="2745960" cy="2571732"/>
      </dsp:txXfrm>
    </dsp:sp>
    <dsp:sp modelId="{C4A6405F-9358-438C-BFC5-CA15F41308CC}">
      <dsp:nvSpPr>
        <dsp:cNvPr id="0" name=""/>
        <dsp:cNvSpPr/>
      </dsp:nvSpPr>
      <dsp:spPr>
        <a:xfrm>
          <a:off x="6265357" y="1255977"/>
          <a:ext cx="2745960" cy="1052110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C00000"/>
              </a:solidFill>
            </a:rPr>
            <a:t>Игровая деятельность</a:t>
          </a:r>
          <a:endParaRPr lang="ru-RU" sz="2100" b="1" kern="1200" dirty="0">
            <a:solidFill>
              <a:srgbClr val="C00000"/>
            </a:solidFill>
          </a:endParaRPr>
        </a:p>
      </dsp:txBody>
      <dsp:txXfrm>
        <a:off x="6265357" y="1255977"/>
        <a:ext cx="2745960" cy="1052110"/>
      </dsp:txXfrm>
    </dsp:sp>
    <dsp:sp modelId="{574D2906-9657-492E-AC4F-E6937DEAB5A1}">
      <dsp:nvSpPr>
        <dsp:cNvPr id="0" name=""/>
        <dsp:cNvSpPr/>
      </dsp:nvSpPr>
      <dsp:spPr>
        <a:xfrm>
          <a:off x="6265357" y="2264497"/>
          <a:ext cx="2745960" cy="2571732"/>
        </a:xfrm>
        <a:prstGeom prst="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Обыгрывание сюжета</a:t>
          </a:r>
          <a:endParaRPr lang="ru-RU" sz="2000" b="1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Использование игрушек при работе с песком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6265357" y="2264497"/>
        <a:ext cx="2745960" cy="2571732"/>
      </dsp:txXfrm>
    </dsp:sp>
    <dsp:sp modelId="{C9EA33E1-DA7C-4834-92AB-82E2140F177B}">
      <dsp:nvSpPr>
        <dsp:cNvPr id="0" name=""/>
        <dsp:cNvSpPr/>
      </dsp:nvSpPr>
      <dsp:spPr>
        <a:xfrm>
          <a:off x="9395752" y="1255977"/>
          <a:ext cx="2745960" cy="105211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C00000"/>
              </a:solidFill>
            </a:rPr>
            <a:t>Словесные методы</a:t>
          </a:r>
          <a:endParaRPr lang="ru-RU" sz="2100" b="1" kern="1200" dirty="0">
            <a:solidFill>
              <a:srgbClr val="C00000"/>
            </a:solidFill>
          </a:endParaRPr>
        </a:p>
      </dsp:txBody>
      <dsp:txXfrm>
        <a:off x="9395752" y="1255977"/>
        <a:ext cx="2745960" cy="1052110"/>
      </dsp:txXfrm>
    </dsp:sp>
    <dsp:sp modelId="{D4895096-FBED-4FFD-894A-3DE4F7BBB3F7}">
      <dsp:nvSpPr>
        <dsp:cNvPr id="0" name=""/>
        <dsp:cNvSpPr/>
      </dsp:nvSpPr>
      <dsp:spPr>
        <a:xfrm>
          <a:off x="9482785" y="2308088"/>
          <a:ext cx="2571894" cy="2571732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Диалог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Беседа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Фольклор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</a:rPr>
            <a:t>Чтение художественной литературы</a:t>
          </a:r>
          <a:endParaRPr lang="ru-RU" sz="2100" b="1" kern="1200" dirty="0">
            <a:solidFill>
              <a:srgbClr val="00206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</dsp:txBody>
      <dsp:txXfrm>
        <a:off x="9482785" y="2308088"/>
        <a:ext cx="2571894" cy="2571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75F09-0727-4E95-B2DF-6939BA803CF9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4965-C2E1-4ABD-A449-25EAA5F2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71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24965-C2E1-4ABD-A449-25EAA5F25EB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94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237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87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16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545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6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432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052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146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587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124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389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04654-2B52-43D9-B851-C42ACA7BA63D}" type="datetimeFigureOut">
              <a:rPr lang="ru-RU" smtClean="0"/>
              <a:pPr/>
              <a:t>15.10.2017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B29A4-4F7E-4C0D-9055-8193D6E63C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97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slide" Target="slide16.xml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887"/>
            <a:ext cx="12192000" cy="8290887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80" t="12671" r="18835" b="17995"/>
          <a:stretch/>
        </p:blipFill>
        <p:spPr>
          <a:xfrm>
            <a:off x="1214422" y="1314450"/>
            <a:ext cx="3002944" cy="4378125"/>
          </a:xfrm>
          <a:prstGeom prst="rect">
            <a:avLst/>
          </a:prstGeom>
          <a:ln w="57150">
            <a:solidFill>
              <a:srgbClr val="0000FF"/>
            </a:solidFill>
          </a:ln>
          <a:scene3d>
            <a:camera prst="perspectiveFront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4792070" y="0"/>
            <a:ext cx="6271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	</a:t>
            </a:r>
            <a:r>
              <a:rPr lang="ru-RU" sz="3200" b="1" dirty="0" smtClean="0">
                <a:solidFill>
                  <a:srgbClr val="0000FF"/>
                </a:solidFill>
              </a:rPr>
              <a:t>Воспитатель  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МАДОУ «Детский сад№415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	Костина Марина Николаевна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Стаж работы  - 18 лет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1685" y="3403192"/>
            <a:ext cx="4890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 </a:t>
            </a:r>
            <a:endParaRPr lang="ru-RU" sz="3200" b="1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2392" y="2857056"/>
            <a:ext cx="53828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Дополнительная образовательная услуга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Кружок по </a:t>
            </a:r>
            <a:r>
              <a:rPr lang="ru-RU" sz="2800" b="1" i="1" dirty="0" smtClean="0">
                <a:solidFill>
                  <a:srgbClr val="002060"/>
                </a:solidFill>
              </a:rPr>
              <a:t>песочной анимации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 Песочная сказка 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8189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44135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I. </a:t>
            </a:r>
            <a:r>
              <a:rPr lang="ru-RU" sz="2800" b="1" dirty="0" smtClean="0">
                <a:solidFill>
                  <a:srgbClr val="C00000"/>
                </a:solidFill>
              </a:rPr>
              <a:t>Аналитический этап</a:t>
            </a:r>
            <a:r>
              <a:rPr lang="ru-RU" sz="2800" dirty="0" smtClean="0">
                <a:solidFill>
                  <a:srgbClr val="C00000"/>
                </a:solidFill>
              </a:rPr>
              <a:t>  </a:t>
            </a:r>
            <a:r>
              <a:rPr lang="ru-RU" sz="2800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диагностические исследования творческих способностей детей ( критерии и показатели творчества 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155" y="712076"/>
            <a:ext cx="9563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Изучение творческих способностей детей</a:t>
            </a:r>
            <a:endParaRPr lang="ru-RU" sz="32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957" y="1694821"/>
            <a:ext cx="974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О.Л.Иванова «Рисунки, которые нас рисуют. Педагогическая диагностика художественного развития ребенка».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1439" y="3151674"/>
            <a:ext cx="486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1.Проявление самостоятельности у детей в решении поставленных педагогом задач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2.Творческая инициатива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3.Оригинальность замысла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4.Проявление эмоций в процессе создания творческого изображения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5.Ценностное отношение к продуктам творческой деятельности сверстников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K\Desktop\Фото с телефона\2016-11\20161128_190516.jpg"/>
          <p:cNvPicPr>
            <a:picLocks noChangeAspect="1" noChangeArrowheads="1"/>
          </p:cNvPicPr>
          <p:nvPr/>
        </p:nvPicPr>
        <p:blipFill>
          <a:blip r:embed="rId2" cstate="print"/>
          <a:srcRect l="-214" t="8897" b="4338"/>
          <a:stretch>
            <a:fillRect/>
          </a:stretch>
        </p:blipFill>
        <p:spPr bwMode="auto">
          <a:xfrm rot="5400000">
            <a:off x="9819341" y="1117516"/>
            <a:ext cx="2191106" cy="13802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71159251"/>
              </p:ext>
            </p:extLst>
          </p:nvPr>
        </p:nvGraphicFramePr>
        <p:xfrm>
          <a:off x="341796" y="1092156"/>
          <a:ext cx="6989643" cy="5765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994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7" y="562569"/>
            <a:ext cx="1821385" cy="24285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4" y="3929368"/>
            <a:ext cx="2346137" cy="17596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7" y="3897779"/>
            <a:ext cx="2351855" cy="176389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31" y="3906352"/>
            <a:ext cx="2761030" cy="20707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76" y="995685"/>
            <a:ext cx="2770111" cy="207758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5419" y="2991082"/>
            <a:ext cx="2691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Рисование вертикальных и горизонтальных линий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378040" y="1936539"/>
            <a:ext cx="18627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2550" y="5703927"/>
            <a:ext cx="2241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Рисование кончиками пальцев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«Сердитая кошка»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0037" y="5715425"/>
            <a:ext cx="268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Рисование указательным пальцем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«Вытягивание ниточек»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0862" y="3107855"/>
            <a:ext cx="329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Чередование вертикальных и горизонтальных линий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8731" y="6165592"/>
            <a:ext cx="357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Очищение пространства ребром ладони «Бульдозер»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0249469" y="3082295"/>
            <a:ext cx="1887721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624272" y="394832"/>
            <a:ext cx="896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I </a:t>
            </a:r>
            <a:r>
              <a:rPr lang="ru-RU" sz="2800" b="1" dirty="0" smtClean="0">
                <a:solidFill>
                  <a:srgbClr val="002060"/>
                </a:solidFill>
              </a:rPr>
              <a:t>Этап. Освоение основных приемов работы с песком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1997" y="0"/>
            <a:ext cx="484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II</a:t>
            </a:r>
            <a:r>
              <a:rPr lang="ru-RU" sz="2800" b="1" dirty="0" smtClean="0">
                <a:solidFill>
                  <a:srgbClr val="FF0000"/>
                </a:solidFill>
              </a:rPr>
              <a:t>. Практический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57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овое изображение 1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5404" y="1361275"/>
            <a:ext cx="2624204" cy="19681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 descr="Новое изображение18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79350" y="1933709"/>
            <a:ext cx="2830881" cy="212316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562747" y="0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smtClean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Рисунок 7" descr="2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2398" y="4270542"/>
            <a:ext cx="2576712" cy="19325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2764" y="3817242"/>
            <a:ext cx="227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«Сеем песок»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1922" y="4706913"/>
            <a:ext cx="235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Рисование всей ладонью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4151" y="6141960"/>
            <a:ext cx="224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Рисование запястьем круга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Новое изображение 1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8860422" y="1046980"/>
            <a:ext cx="2700881" cy="202566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8861747" y="3509466"/>
            <a:ext cx="269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Рисование двумя руками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553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II </a:t>
            </a:r>
            <a:r>
              <a:rPr lang="ru-RU" sz="2800" b="1" dirty="0" smtClean="0">
                <a:solidFill>
                  <a:srgbClr val="002060"/>
                </a:solidFill>
              </a:rPr>
              <a:t>Этап. Реализация полученных навыков в практической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60" y="4217352"/>
            <a:ext cx="2295471" cy="17216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42170" y="5864203"/>
            <a:ext cx="2667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Рисование указательным пальцем «Клубочек»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овое изображение1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63669" y="1514766"/>
            <a:ext cx="2795479" cy="209660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 descr="Новое изображение 2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634" y="3881304"/>
            <a:ext cx="2865205" cy="21489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64" y="1437809"/>
            <a:ext cx="2918752" cy="218906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1929" y="3932808"/>
            <a:ext cx="2041131" cy="27215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789" y="887878"/>
            <a:ext cx="2919614" cy="218862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99138" y="241756"/>
            <a:ext cx="786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III </a:t>
            </a:r>
            <a:r>
              <a:rPr lang="ru-RU" sz="2800" b="1" dirty="0" smtClean="0">
                <a:solidFill>
                  <a:srgbClr val="002060"/>
                </a:solidFill>
              </a:rPr>
              <a:t>Этап. Самостоятельное творческое рисование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887" y="3261815"/>
            <a:ext cx="278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«Солнышко и дождик»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3104" y="3974896"/>
            <a:ext cx="189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«Бабочка»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5733" y="6303656"/>
            <a:ext cx="154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«Космос»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43248" y="3774841"/>
            <a:ext cx="2545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«Зима»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6346209"/>
            <a:ext cx="367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«Наш любимый детский сад»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 descr="Новое изображение 16.BMP"/>
          <p:cNvPicPr>
            <a:picLocks noChangeAspect="1"/>
          </p:cNvPicPr>
          <p:nvPr/>
        </p:nvPicPr>
        <p:blipFill rotWithShape="1">
          <a:blip r:embed="rId7" cstate="print"/>
          <a:srcRect r="24173"/>
          <a:stretch/>
        </p:blipFill>
        <p:spPr>
          <a:xfrm rot="5400000">
            <a:off x="9431927" y="3949206"/>
            <a:ext cx="2461997" cy="23393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587837" y="6457890"/>
            <a:ext cx="240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«Яблоки поспели»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8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ое изображение1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345326" y="3437196"/>
            <a:ext cx="3329928" cy="24974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Рисунок 2" descr="Новое изображение 2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77542" y="4086423"/>
            <a:ext cx="2855394" cy="20826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6136" y="-63786"/>
            <a:ext cx="5471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Наше творчество</a:t>
            </a:r>
            <a:endParaRPr lang="ru-RU" sz="5400" b="1" cap="none" spc="0" dirty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99116" y="-95771"/>
            <a:ext cx="2377191" cy="31695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149" y="887684"/>
            <a:ext cx="3113426" cy="23350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99"/>
          <a:stretch>
            <a:fillRect/>
          </a:stretch>
        </p:blipFill>
        <p:spPr>
          <a:xfrm>
            <a:off x="4031844" y="1031900"/>
            <a:ext cx="3747173" cy="249563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14" y="4032048"/>
            <a:ext cx="3244585" cy="24334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9277" y="3250893"/>
            <a:ext cx="255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«Береза в снегу»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324" y="3527538"/>
            <a:ext cx="3013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«Мамочка моя»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19148" y="2626484"/>
            <a:ext cx="2497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«Кит»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46" y="6488668"/>
            <a:ext cx="26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Заюшкина</a:t>
            </a:r>
            <a:r>
              <a:rPr lang="ru-RU" sz="2000" b="1" dirty="0" smtClean="0">
                <a:solidFill>
                  <a:srgbClr val="002060"/>
                </a:solidFill>
              </a:rPr>
              <a:t> избушка»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3169" y="6488668"/>
            <a:ext cx="2768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«Бабочка- красавица»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76698" y="6358190"/>
            <a:ext cx="262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«Дерево дружбы»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2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431021295"/>
              </p:ext>
            </p:extLst>
          </p:nvPr>
        </p:nvGraphicFramePr>
        <p:xfrm>
          <a:off x="0" y="722202"/>
          <a:ext cx="12146280" cy="613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23475" y="269824"/>
            <a:ext cx="7285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Методы и приемы, используемые в практической  деятельности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9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68585" y="0"/>
            <a:ext cx="137902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cap="none" spc="0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Диапазон личного вклада и степень новизны</a:t>
            </a:r>
            <a:endParaRPr lang="ru-RU" sz="4400" b="1" cap="none" spc="0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211" y="1255227"/>
            <a:ext cx="10172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 smtClean="0">
                <a:solidFill>
                  <a:srgbClr val="002060"/>
                </a:solidFill>
              </a:rPr>
              <a:t>Адаптирование</a:t>
            </a:r>
            <a:r>
              <a:rPr lang="ru-RU" sz="2400" b="1" dirty="0" smtClean="0">
                <a:solidFill>
                  <a:srgbClr val="002060"/>
                </a:solidFill>
              </a:rPr>
              <a:t>  метода  песочной анимации к дошкольному возрасту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</a:rPr>
              <a:t>пробация системы работы по развитию творческих способностей  детей средствами песочной анимации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Разработка перспективного плана </a:t>
            </a:r>
            <a:r>
              <a:rPr lang="ru-RU" sz="2400" b="1" dirty="0" smtClean="0">
                <a:solidFill>
                  <a:srgbClr val="002060"/>
                </a:solidFill>
                <a:hlinkClick r:id="rId2" action="ppaction://hlinksldjump"/>
              </a:rPr>
              <a:t>Слайд 22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hlinkClick r:id="rId2" action="ppaction://hlinksldjump"/>
              </a:rPr>
              <a:t>Слайд 23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</a:rPr>
              <a:t>азработка серий конспектов занятий </a:t>
            </a:r>
            <a:r>
              <a:rPr lang="ru-RU" sz="2400" b="1" dirty="0" smtClean="0">
                <a:solidFill>
                  <a:srgbClr val="002060"/>
                </a:solidFill>
                <a:hlinkClick r:id="rId3" action="ppaction://hlinksldjump"/>
              </a:rPr>
              <a:t>Слайд 25</a:t>
            </a:r>
            <a:r>
              <a:rPr lang="ru-RU" sz="2400" b="1" dirty="0" smtClean="0">
                <a:solidFill>
                  <a:srgbClr val="002060"/>
                </a:solidFill>
              </a:rPr>
              <a:t> развлечения-конспекты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Алгоритм введения техник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Составление плана  взаимодействия с родителями </a:t>
            </a:r>
            <a:r>
              <a:rPr lang="ru-RU" sz="2400" b="1" dirty="0" smtClean="0">
                <a:solidFill>
                  <a:srgbClr val="002060"/>
                </a:solidFill>
                <a:hlinkClick r:id="rId4" action="ppaction://hlinksldjump"/>
              </a:rPr>
              <a:t>Слайд 24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8203" y="3803115"/>
            <a:ext cx="2736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овизна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1617" y="4781343"/>
            <a:ext cx="99898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Развитие творческих способностей детей посредством песочной анимации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62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365940" y="282212"/>
            <a:ext cx="226779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Результативность и достигнутые эффекты</a:t>
            </a:r>
            <a:endParaRPr lang="ru-RU" sz="36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609" y="1351735"/>
            <a:ext cx="120653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Дети приобрели ценный опыт творческого воплощения замыслов, опыт партнерских отношений, активного взаимодействия на основе изобразительной деятельности, стали </a:t>
            </a:r>
            <a:r>
              <a:rPr lang="ru-RU" sz="2400" b="1" dirty="0" err="1">
                <a:solidFill>
                  <a:srgbClr val="002060"/>
                </a:solidFill>
              </a:rPr>
              <a:t>раскрепощеннее</a:t>
            </a:r>
            <a:r>
              <a:rPr lang="ru-RU" sz="2400" b="1" dirty="0">
                <a:solidFill>
                  <a:srgbClr val="002060"/>
                </a:solidFill>
              </a:rPr>
              <a:t> инициативнее, научились более свободно выражать свои мысли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Совместная деятельность детей в процессе рисования способствовала ценностному отношению</a:t>
            </a:r>
            <a:r>
              <a:rPr lang="ru-RU" sz="2400" b="1" dirty="0">
                <a:solidFill>
                  <a:srgbClr val="002060"/>
                </a:solidFill>
              </a:rPr>
              <a:t> к продуктам творческой деятельности </a:t>
            </a:r>
            <a:r>
              <a:rPr lang="ru-RU" sz="2400" b="1" dirty="0" smtClean="0">
                <a:solidFill>
                  <a:srgbClr val="002060"/>
                </a:solidFill>
              </a:rPr>
              <a:t>сверстников.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Дети научились помогать друг другу, выстраивать партнерские отношения с педагогом, это придало уверенности даже самым «зажатым» детям.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Дошкольники ушли от стереотипных образов, их работы стали ярче и разнообразнее, </a:t>
            </a:r>
            <a:r>
              <a:rPr lang="ru-RU" sz="2400" b="1" dirty="0" err="1" smtClean="0">
                <a:solidFill>
                  <a:srgbClr val="002060"/>
                </a:solidFill>
              </a:rPr>
              <a:t>оригинальнее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и интереснее по содержанию, выполнены через призму своего индивидуального видения.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9828" y="77260"/>
            <a:ext cx="613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III</a:t>
            </a:r>
            <a:r>
              <a:rPr lang="ru-RU" sz="2800" b="1" dirty="0" smtClean="0">
                <a:solidFill>
                  <a:srgbClr val="FF0000"/>
                </a:solidFill>
              </a:rPr>
              <a:t>. Заключительный этап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6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7433" y="-230833"/>
            <a:ext cx="2572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Мониторинг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244" y="461665"/>
            <a:ext cx="334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Сентябрь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0756" y="461665"/>
            <a:ext cx="252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Май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842936265"/>
              </p:ext>
            </p:extLst>
          </p:nvPr>
        </p:nvGraphicFramePr>
        <p:xfrm>
          <a:off x="128436" y="632810"/>
          <a:ext cx="5632283" cy="428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387878713"/>
              </p:ext>
            </p:extLst>
          </p:nvPr>
        </p:nvGraphicFramePr>
        <p:xfrm>
          <a:off x="6015287" y="578126"/>
          <a:ext cx="5684217" cy="4283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4128" y="4992196"/>
            <a:ext cx="9464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Проявление самостоятельности в решении поставленных педагогом задач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Творческая инициатива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Оригинальность замысла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Проявление эмоций в процессе создания творческого изображения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Ценностное отношение к продуктам творческой деятельности дошкольников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1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184" y="0"/>
            <a:ext cx="11239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Транслируемость</a:t>
            </a:r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практических достижений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4875" y="815228"/>
            <a:ext cx="735806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Педсовет «Внедрение ФГОС ДО в образовательную деятельность ДОУ» - выступление «Использование  метода песочной анимации в работе с детьми дошкольного возрасте»- МА ДОУ 415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Мастер – класс « Обучение приемам рисования на световом столе»- для воспитателей МА ДОУ 415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Районный конкурс « Я мастер своего дела»- «Песочная анимация, как инновационный подход к развитию </a:t>
            </a:r>
            <a:r>
              <a:rPr lang="ru-RU" sz="2000" b="1" dirty="0" err="1" smtClean="0">
                <a:solidFill>
                  <a:srgbClr val="002060"/>
                </a:solidFill>
              </a:rPr>
              <a:t>креативного</a:t>
            </a:r>
            <a:r>
              <a:rPr lang="ru-RU" sz="2000" b="1" dirty="0" smtClean="0">
                <a:solidFill>
                  <a:srgbClr val="002060"/>
                </a:solidFill>
              </a:rPr>
              <a:t> мышления у дошкольников». (</a:t>
            </a:r>
            <a:r>
              <a:rPr lang="en-US" sz="2000" b="1" dirty="0" smtClean="0">
                <a:solidFill>
                  <a:srgbClr val="002060"/>
                </a:solidFill>
              </a:rPr>
              <a:t>II </a:t>
            </a:r>
            <a:r>
              <a:rPr lang="ru-RU" sz="2000" b="1" dirty="0" smtClean="0">
                <a:solidFill>
                  <a:srgbClr val="002060"/>
                </a:solidFill>
              </a:rPr>
              <a:t>место).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Районное мероприятие мастер – класс для заведующих ДОУ 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Международный творческий конкурс « Педагогические инновации» – статья « Песочная анимация как средство развития познавательной активности дошкольников» ( </a:t>
            </a:r>
            <a:r>
              <a:rPr lang="en-US" sz="2000" b="1" dirty="0" smtClean="0">
                <a:solidFill>
                  <a:srgbClr val="002060"/>
                </a:solidFill>
              </a:rPr>
              <a:t>I </a:t>
            </a:r>
            <a:r>
              <a:rPr lang="ru-RU" sz="2000" b="1" dirty="0" smtClean="0">
                <a:solidFill>
                  <a:srgbClr val="002060"/>
                </a:solidFill>
              </a:rPr>
              <a:t>место )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  Всероссийский заочный семинар </a:t>
            </a:r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« Современные подходы к организации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образовательной деятельности в ДОУ»-Статья 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«Песочная анимация» как инновационный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подход к развитию креативного мышления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 дошкольников».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                         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400" dirty="0" smtClean="0"/>
              <a:t> 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03" y="815754"/>
            <a:ext cx="3264694" cy="24485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21" t="12708" r="19322" b="13750"/>
          <a:stretch/>
        </p:blipFill>
        <p:spPr>
          <a:xfrm>
            <a:off x="169247" y="1965857"/>
            <a:ext cx="2114549" cy="221494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825" y="4269934"/>
            <a:ext cx="1857964" cy="25552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8" y="3073328"/>
            <a:ext cx="2247152" cy="309049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193" name="Picture 1" descr="C:\Users\UserK\Desktop\Новая папка (4)\сертификат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02240" y="4851824"/>
            <a:ext cx="1365412" cy="187772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918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-6096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Тема : «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Песочная </a:t>
            </a:r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анимация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как средство развития</a:t>
            </a:r>
          </a:p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творческих способностей детей среднего дошкольного возраста».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625_big"/>
          <p:cNvPicPr>
            <a:picLocks noChangeAspect="1" noChangeArrowheads="1"/>
          </p:cNvPicPr>
          <p:nvPr/>
        </p:nvPicPr>
        <p:blipFill>
          <a:blip r:embed="rId2" cstate="print"/>
          <a:srcRect b="4607"/>
          <a:stretch>
            <a:fillRect/>
          </a:stretch>
        </p:blipFill>
        <p:spPr bwMode="auto">
          <a:xfrm>
            <a:off x="576234" y="2862322"/>
            <a:ext cx="44112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29400" y="301790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Что нужно для игры в песок?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 нужно, в сущности, так мало: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Любовь, желанье, доброта,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Чтоб Вера в Детство не пропала.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Игрушек маленьких набор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Возьмем в игру...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Подобно Богу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Мы создадим свой Мир Чудес,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Пройдя Познания Дорогу.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0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138" y="314326"/>
            <a:ext cx="248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Л</a:t>
            </a:r>
            <a:r>
              <a:rPr lang="ru-RU" sz="3600" b="1" dirty="0" smtClean="0">
                <a:solidFill>
                  <a:srgbClr val="C00000"/>
                </a:solidFill>
              </a:rPr>
              <a:t>итература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315" y="960657"/>
            <a:ext cx="1161573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Григорьева Г. Г. Изобразительная деятельность дошкольников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Комарова Т. С. Обучение детей технике рисования.</a:t>
            </a:r>
            <a:endParaRPr lang="ru-RU" sz="2000" b="1" spc="-15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Ветлугина Н.А. Художественное творчество в детском саду.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Л.С. Воображение и творчество в детском возрасте. М., 1954.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Кириллова Г.Д. Начальные формы творческого воображения у детей // Дошкольное воспитание. 1971. № 2.</a:t>
            </a:r>
            <a:endParaRPr lang="ru-RU" sz="2000" b="1" spc="-15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Войнова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 Песочное рисование.</a:t>
            </a:r>
            <a:endParaRPr lang="ru-RU" sz="2000" b="1" spc="-15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Грабенко</a:t>
            </a:r>
            <a:r>
              <a:rPr lang="ru-RU" sz="2000" b="1" spc="-15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Т.М. Игры с песком или песочная терапия / / Дошкольная педагогика № 5 / сентября, октябрь / 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Зинкевич</a:t>
            </a:r>
            <a:r>
              <a:rPr lang="ru-RU" sz="2000" b="1" spc="-15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Евстигнеева Т.Д. Практикум по песочной терапии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Зейц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 Пишем и рисуем на песке.</a:t>
            </a:r>
            <a:endParaRPr lang="ru-RU" sz="2000" b="1" spc="-15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Сакович</a:t>
            </a:r>
            <a:r>
              <a:rPr lang="ru-RU" sz="2000" b="1" spc="-15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Н.А. Технология игры в песок . Игры на мосту . - М. . : Язык , 2008 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5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Сакулина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 П. Комарова Т. С. Изобразительная деятельность в детском саду.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spc="-15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Флёрина</a:t>
            </a:r>
            <a:r>
              <a:rPr lang="ru-RU" sz="2000" b="1" spc="-15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 А. </a:t>
            </a:r>
            <a:r>
              <a:rPr lang="ru-RU" sz="2000" b="1" spc="-150" dirty="0" smtClean="0"/>
              <a:t> </a:t>
            </a:r>
            <a:r>
              <a:rPr lang="ru-RU" sz="2000" b="1" spc="-150" dirty="0" smtClean="0">
                <a:solidFill>
                  <a:srgbClr val="002060"/>
                </a:solidFill>
              </a:rPr>
              <a:t>Изобразительное творчество детей дошкольного возраста.</a:t>
            </a:r>
            <a:endParaRPr lang="ru-RU" sz="2000" b="1" spc="-15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"/>
              <a:tabLst>
                <a:tab pos="629920" algn="l"/>
                <a:tab pos="1371600" algn="l"/>
                <a:tab pos="629920" algn="l"/>
              </a:tabLst>
            </a:pPr>
            <a:r>
              <a:rPr lang="ru-RU" b="1" kern="50" spc="-15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b="1" kern="50" spc="-15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86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0484" y="-64397"/>
            <a:ext cx="5768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МОЁ ТВОРЧЕСТВО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9229">
            <a:off x="583759" y="1237817"/>
            <a:ext cx="3520966" cy="26407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280">
            <a:off x="8154591" y="949262"/>
            <a:ext cx="3442134" cy="25816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745">
            <a:off x="2290681" y="3775128"/>
            <a:ext cx="3725917" cy="279443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48">
            <a:off x="7493110" y="4053522"/>
            <a:ext cx="2983531" cy="22376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0" y="941700"/>
            <a:ext cx="3221421" cy="241606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066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21" y="0"/>
            <a:ext cx="115460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Примерный перспективно-тематический план по  развитию творческих способностей средствами песочной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анимации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группа(4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5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лет)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b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Формировать умение: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передавать особенности изображаемого 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предмета разными приемами рисования песком 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рисовать на основе геометрических форм (рисование домика на основе прямоугольника, треугольника), рисование горизонтальных, вертикальных, наклонных линий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рисовать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зимние деревья 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приемом рисования двумя руками кончиками пальцев рук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использовать ранее изученные приемы техник рисования песком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Развивать: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способности к творческому воображению в процессе рисования, за счет применения дополнительных элементов.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зрительно-моторные координации при изображении контура предмета.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0197804"/>
              </p:ext>
            </p:extLst>
          </p:nvPr>
        </p:nvGraphicFramePr>
        <p:xfrm>
          <a:off x="272956" y="3108544"/>
          <a:ext cx="11805315" cy="3606156"/>
        </p:xfrm>
        <a:graphic>
          <a:graphicData uri="http://schemas.openxmlformats.org/drawingml/2006/table">
            <a:tbl>
              <a:tblPr/>
              <a:tblGrid>
                <a:gridCol w="1286021"/>
                <a:gridCol w="2323475"/>
                <a:gridCol w="8195819"/>
              </a:tblGrid>
              <a:tr h="430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 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77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Декабрь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1.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:«Зимние превращения»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зимней ночи, морозных узоров за окном.( украшение квадрата точками,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полосками,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кругами,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цветами,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листьями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2.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«Зимний пейзаж»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Изображение зимнего леса, зимнего дерева на основе знакомых детям приемов рисования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песком(рисование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ствола с расходящимися ветками ) с дополнением работы творческими элементами.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3.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«Снежная баба»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Изображение снеговика на основе знакомых детям геометрических фигур (кругов, прямоугольников), используя прием рисования «щепоткой».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Дорисовка зимнего пейзажа по творческому замыслу.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4.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«Елочка-красавица»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Изображение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новогодней елки с использованием прямых, вертикальных, наклонных линий, дополнение рисунка творческими элементами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0546080" y="6309360"/>
            <a:ext cx="117348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1459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620535"/>
              </p:ext>
            </p:extLst>
          </p:nvPr>
        </p:nvGraphicFramePr>
        <p:xfrm>
          <a:off x="0" y="3306708"/>
          <a:ext cx="12192000" cy="3551292"/>
        </p:xfrm>
        <a:graphic>
          <a:graphicData uri="http://schemas.openxmlformats.org/drawingml/2006/table">
            <a:tbl>
              <a:tblPr/>
              <a:tblGrid>
                <a:gridCol w="1328145"/>
                <a:gridCol w="2399581"/>
                <a:gridCol w="8464274"/>
              </a:tblGrid>
              <a:tr h="375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 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77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Февраль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1.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«Заснеженный лес»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изображать	 зимний лес с помощью приема рисования - щепоткой,</a:t>
                      </a:r>
                      <a:r>
                        <a:rPr lang="ru-RU" sz="1200" b="0" i="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дополнение рисунка творческими элементами.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2.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«Зимующие птицы 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Изображение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птиц приемом отпечатка всей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ладони,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придавать знакомому предмету новый образ	с помощью дополнительных деталей.  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3.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«Мчится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поезд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»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изображать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	 предметы,  из геометрических фигур (прямоугольник,	круг, квадрат),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</a:rPr>
                        <a:t> дополнение рисунка творческими элементами, на основе знакомых детям приемов рисования песком.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4.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«Поздравительная открытка для папы 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Изображение праздничного салюта, летящего самолета в небе ( с помощью трафарета), дополнение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рисунка творческими элементами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0929492"/>
              </p:ext>
            </p:extLst>
          </p:nvPr>
        </p:nvGraphicFramePr>
        <p:xfrm>
          <a:off x="0" y="511428"/>
          <a:ext cx="12192000" cy="2736739"/>
        </p:xfrm>
        <a:graphic>
          <a:graphicData uri="http://schemas.openxmlformats.org/drawingml/2006/table">
            <a:tbl>
              <a:tblPr/>
              <a:tblGrid>
                <a:gridCol w="1328145"/>
                <a:gridCol w="2399581"/>
                <a:gridCol w="8464274"/>
              </a:tblGrid>
              <a:tr h="375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 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Содержание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7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Январь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1.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:«Еловая ветка с новогодними игрушками «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изображать	в строение еловой ветви, тонкие иголки на ветке.</a:t>
                      </a:r>
                      <a:r>
                        <a:rPr lang="ru-RU" sz="1800" b="0" i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Украшать елочку  новогодними игрушками.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№ 2.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«Братья наши меньшие»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Изображение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особенности	фактуры изображаемого животного (ёжика-с помощью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коктельной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трубочки),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дополнением работы творческими элементами.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Занятие 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:«Волшебная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снежинка,исполняющая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желания»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Изображение  снежинки  разнообразными линиями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	(короткими,	длинными,	закругленными),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дополнение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рисунка творческими элементами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9860280" y="6141720"/>
            <a:ext cx="1356360" cy="502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046" y="137871"/>
            <a:ext cx="1114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План взаимодействия с родителями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263" y="1339651"/>
            <a:ext cx="11889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Проведение тематических бесед и консультаций по вопросам реализации техники «Песочная анимация».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Индивидуальные консультации с родителями по вопросам индивидуального развития ребенка.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Открытое мероприятие по технологии «Песочная анимация» ( совместная деятельность детей и родителей).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Мастер- класс для родителей «Песочная страна».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Организация фото выставки детских работ.</a:t>
            </a:r>
          </a:p>
          <a:p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10149840" y="6019800"/>
            <a:ext cx="1554480" cy="518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" y="3635838"/>
            <a:ext cx="3580263" cy="268519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50" y="3779139"/>
            <a:ext cx="3198125" cy="239859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66" y="2851905"/>
            <a:ext cx="3539319" cy="265448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0974" y="-289136"/>
            <a:ext cx="765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Структура </a:t>
            </a:r>
            <a:r>
              <a:rPr lang="ru-RU" sz="24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построения  образовательной деятельности</a:t>
            </a:r>
            <a:endParaRPr lang="ru-RU" sz="2400" b="1" cap="none" spc="0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806" y="243094"/>
            <a:ext cx="11430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Вводная часть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Игровая мотивация к деятельности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Приветствие»Волшебные песчинки»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Знакомство с материалом на сенсомоторном уровне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Пальчиковая гимнастика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Основная часть 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			Практическая деятельность (проходит в разных формах)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Репродуктивное рисование детей по показу воспитателя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Работа в парах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Реализация поставленных задач с творческим дополнением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Творческое рисование (по замыслу детей)				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Заключительная часть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Ребенок рассказывает о своем рисунке.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Анализируем детские работы.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Отмечаем дополнительные элементы (детское творчество).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Прощаемся с песочком «Волшебные песчинки».</a:t>
            </a:r>
          </a:p>
          <a:p>
            <a:pPr marL="342900" indent="-342900"/>
            <a:endParaRPr lang="ru-RU" dirty="0" smtClean="0">
              <a:solidFill>
                <a:srgbClr val="002060"/>
              </a:solidFill>
            </a:endParaRPr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dirty="0"/>
          </a:p>
        </p:txBody>
      </p:sp>
      <p:pic>
        <p:nvPicPr>
          <p:cNvPr id="4" name="Рисунок 3" descr="Новое изображение 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84903" y="2571917"/>
            <a:ext cx="1731692" cy="129876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 descr="Новое изображение 1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514793" y="1906041"/>
            <a:ext cx="1774167" cy="133062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95159" y="4041648"/>
            <a:ext cx="152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Положение рук на песок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1050" y="3542061"/>
            <a:ext cx="1463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Исследование песка с закрытыми глазами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92936" y="4755547"/>
            <a:ext cx="165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Манипуляции с песком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0984" y="1611730"/>
            <a:ext cx="1417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Петрушка приглашает поиграть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5333" y="6588127"/>
            <a:ext cx="437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Анализируем детские работы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6624" y="6530784"/>
            <a:ext cx="3264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Прощаемся с песочком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39" y="6499618"/>
            <a:ext cx="2871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Насыпаем песок на стол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Стрелка вправо 13">
            <a:hlinkClick r:id="rId4" action="ppaction://hlinksldjump"/>
          </p:cNvPr>
          <p:cNvSpPr/>
          <p:nvPr/>
        </p:nvSpPr>
        <p:spPr>
          <a:xfrm>
            <a:off x="10094976" y="6203025"/>
            <a:ext cx="1755648" cy="50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933" y="5073433"/>
            <a:ext cx="1649908" cy="123743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38" y="103843"/>
            <a:ext cx="2087566" cy="15656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4639" y="2839710"/>
            <a:ext cx="2073091" cy="155481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370" y="4839089"/>
            <a:ext cx="2118830" cy="158912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94013" y="4845524"/>
            <a:ext cx="2031534" cy="152365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Рисунок 19" descr="Новое изображение 7.BMP"/>
          <p:cNvPicPr>
            <a:picLocks noChangeAspect="1"/>
          </p:cNvPicPr>
          <p:nvPr/>
        </p:nvPicPr>
        <p:blipFill rotWithShape="1">
          <a:blip r:embed="rId10" cstate="print"/>
          <a:srcRect r="27747" b="13956"/>
          <a:stretch/>
        </p:blipFill>
        <p:spPr>
          <a:xfrm rot="5400000">
            <a:off x="2902135" y="4942320"/>
            <a:ext cx="1787187" cy="157440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721752" y="6519446"/>
            <a:ext cx="2622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Пальчиковая гимнастика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69" y="0"/>
            <a:ext cx="12145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003399"/>
                </a:solidFill>
              </a:rPr>
              <a:t>Условия формирования личного вклада</a:t>
            </a:r>
            <a:r>
              <a:rPr lang="ru-RU" altLang="ru-RU" sz="4400" b="1" dirty="0" smtClean="0">
                <a:solidFill>
                  <a:srgbClr val="003399"/>
                </a:solidFill>
              </a:rPr>
              <a:t> 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307" y="822971"/>
            <a:ext cx="359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Научно-исследовательские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условия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2348" y="2532141"/>
            <a:ext cx="3024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Методические условия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359" y="4085750"/>
            <a:ext cx="473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Организационно-педагогические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условия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4067033" y="1211596"/>
            <a:ext cx="1869743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336143" y="2648673"/>
            <a:ext cx="1869743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4523830" y="4695484"/>
            <a:ext cx="1869743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16386" y="873259"/>
            <a:ext cx="610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Поиск и обработка информации в сети интернет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Изучение работ педагогов и психологов: </a:t>
            </a:r>
            <a:r>
              <a:rPr lang="ru-RU" b="1" dirty="0" err="1" smtClean="0">
                <a:solidFill>
                  <a:srgbClr val="002060"/>
                </a:solidFill>
              </a:rPr>
              <a:t>Флериной</a:t>
            </a:r>
            <a:r>
              <a:rPr lang="ru-RU" b="1" dirty="0" smtClean="0">
                <a:solidFill>
                  <a:srgbClr val="002060"/>
                </a:solidFill>
              </a:rPr>
              <a:t> Е.А., Выготского Л.С., Комаровой Т.С., </a:t>
            </a:r>
            <a:r>
              <a:rPr lang="ru-RU" b="1" dirty="0" err="1" smtClean="0">
                <a:solidFill>
                  <a:srgbClr val="002060"/>
                </a:solidFill>
              </a:rPr>
              <a:t>Сакулиной</a:t>
            </a:r>
            <a:r>
              <a:rPr lang="ru-RU" b="1" dirty="0" smtClean="0">
                <a:solidFill>
                  <a:srgbClr val="002060"/>
                </a:solidFill>
              </a:rPr>
              <a:t> Н.П., Григорьевой Г.Г., </a:t>
            </a:r>
            <a:r>
              <a:rPr lang="ru-RU" b="1" dirty="0" err="1" smtClean="0">
                <a:solidFill>
                  <a:srgbClr val="002060"/>
                </a:solidFill>
              </a:rPr>
              <a:t>Войновой</a:t>
            </a:r>
            <a:r>
              <a:rPr lang="ru-RU" b="1" dirty="0" smtClean="0">
                <a:solidFill>
                  <a:srgbClr val="002060"/>
                </a:solidFill>
              </a:rPr>
              <a:t> 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6503" y="2006836"/>
            <a:ext cx="4263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Прохождение курсов по песочной анимации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Обучение на курсах «Рисуем песком»(г. Санкт – Петербург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Курсы по </a:t>
            </a:r>
            <a:r>
              <a:rPr lang="ru-RU" b="1" dirty="0" err="1" smtClean="0">
                <a:solidFill>
                  <a:srgbClr val="002060"/>
                </a:solidFill>
              </a:rPr>
              <a:t>арт</a:t>
            </a:r>
            <a:r>
              <a:rPr lang="ru-RU" b="1" dirty="0" smtClean="0">
                <a:solidFill>
                  <a:srgbClr val="002060"/>
                </a:solidFill>
              </a:rPr>
              <a:t> – технологии «Песочная феерия» (г. Санкт - Петербург).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Использование ИКТ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 изучение методических разработок в Интернет-ресурсов ( </a:t>
            </a:r>
            <a:r>
              <a:rPr lang="ru-RU" b="1" dirty="0" err="1" smtClean="0">
                <a:solidFill>
                  <a:srgbClr val="002060"/>
                </a:solidFill>
              </a:rPr>
              <a:t>видеоуроки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06793" y="4549676"/>
            <a:ext cx="3632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 Самообразование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Самоанализ деятельности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Участие в </a:t>
            </a:r>
            <a:r>
              <a:rPr lang="ru-RU" b="1" dirty="0" err="1" smtClean="0">
                <a:solidFill>
                  <a:srgbClr val="002060"/>
                </a:solidFill>
              </a:rPr>
              <a:t>метод.советах</a:t>
            </a:r>
            <a:r>
              <a:rPr lang="ru-RU" b="1" dirty="0" smtClean="0">
                <a:solidFill>
                  <a:srgbClr val="002060"/>
                </a:solidFill>
              </a:rPr>
              <a:t>, педсоветах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</a:rPr>
              <a:t> Наличие условий для работы с детьми в ДОУ ( световые столы, помещение с возможностью затемнения)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577" name="Picture 1" descr="C:\Users\UserK\Desktop\Новая папка (4)\Image.bmp"/>
          <p:cNvPicPr>
            <a:picLocks noChangeAspect="1" noChangeArrowheads="1"/>
          </p:cNvPicPr>
          <p:nvPr/>
        </p:nvPicPr>
        <p:blipFill>
          <a:blip r:embed="rId2" cstate="print"/>
          <a:srcRect r="2367" b="50518"/>
          <a:stretch>
            <a:fillRect/>
          </a:stretch>
        </p:blipFill>
        <p:spPr bwMode="auto">
          <a:xfrm rot="10800000">
            <a:off x="10220330" y="4182647"/>
            <a:ext cx="1772761" cy="12355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5" name="Рисунок 14" descr="2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3382" y="4723553"/>
            <a:ext cx="2442148" cy="18316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26" name="Picture 2" descr="C:\Users\UserK\Desktop\Imag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159" y="3079631"/>
            <a:ext cx="1200113" cy="16504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 descr="C:\Users\UserK\Desktop\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2051" y="1828976"/>
            <a:ext cx="1268885" cy="174497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352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294860647"/>
              </p:ext>
            </p:extLst>
          </p:nvPr>
        </p:nvGraphicFramePr>
        <p:xfrm>
          <a:off x="726141" y="1976717"/>
          <a:ext cx="10997487" cy="48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33637" y="327546"/>
            <a:ext cx="9121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Актуальность личного вклада</a:t>
            </a:r>
          </a:p>
        </p:txBody>
      </p:sp>
      <p:sp>
        <p:nvSpPr>
          <p:cNvPr id="9" name="Скругленный прямоугольник 4"/>
          <p:cNvSpPr/>
          <p:nvPr/>
        </p:nvSpPr>
        <p:spPr>
          <a:xfrm>
            <a:off x="1261472" y="2420811"/>
            <a:ext cx="10603268" cy="3729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5766" tIns="0" rIns="295766" bIns="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endParaRPr lang="ru-RU" sz="2400" b="1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4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c.m-necropol.ru/flerina-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892492"/>
            <a:ext cx="1305873" cy="178609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10" y="2746643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Флёрина</a:t>
            </a:r>
            <a:r>
              <a:rPr lang="ru-RU" sz="2000" b="1" dirty="0" smtClean="0">
                <a:solidFill>
                  <a:srgbClr val="002060"/>
                </a:solidFill>
              </a:rPr>
              <a:t> Е.А.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kijkopleren0910.wikispaces.com/file/view/vygotsky.jpg/106099461/vygots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02" y="1041387"/>
            <a:ext cx="1335498" cy="190531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7797" y="2984707"/>
            <a:ext cx="167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Выготский Л.С.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://miltplus.ru/file/page/image/21/213610016bdacfba7214feeda1f4dfb5.jpg_/%D0%A2%D0%B0%D0%BC%D0%B0%D1%80%D0%B0_%D0%A1%D0%B5%D0%BC%D0%B5%D0%BD%D0%BE%D0%B2%D0%BD%D0%B0_%D0%9A%D0%BE%D0%BC%D0%B0%D1%80%D0%BE%D0%B2%D0%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25" y="1123815"/>
            <a:ext cx="1565934" cy="234890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2007" y="3507892"/>
            <a:ext cx="15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Комарова Т.С.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кер ЛИф порт.jpg"/>
          <p:cNvPicPr>
            <a:picLocks noChangeAspect="1"/>
          </p:cNvPicPr>
          <p:nvPr/>
        </p:nvPicPr>
        <p:blipFill rotWithShape="1">
          <a:blip r:embed="rId5" cstate="print"/>
          <a:srcRect l="39892"/>
          <a:stretch/>
        </p:blipFill>
        <p:spPr>
          <a:xfrm>
            <a:off x="9837409" y="1200918"/>
            <a:ext cx="1555983" cy="196926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606408" y="3415707"/>
            <a:ext cx="25855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Изобретатель песочной анимации  -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канадская художница-мультипликатор Кэролин Лиф.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90618" y="-34746"/>
            <a:ext cx="134665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Теоретическое обоснование личного вклада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0909" y="3392048"/>
            <a:ext cx="19423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Важную роль в развитии творческих способностей </a:t>
            </a:r>
            <a:r>
              <a:rPr lang="ru-RU" sz="1600" b="1" dirty="0" smtClean="0">
                <a:solidFill>
                  <a:srgbClr val="002060"/>
                </a:solidFill>
              </a:rPr>
              <a:t>детей дошкольного </a:t>
            </a:r>
            <a:r>
              <a:rPr lang="ru-RU" sz="1600" b="1" dirty="0">
                <a:solidFill>
                  <a:srgbClr val="002060"/>
                </a:solidFill>
              </a:rPr>
              <a:t>возраста играет продуктивная деятельность, так как </a:t>
            </a:r>
            <a:r>
              <a:rPr lang="ru-RU" sz="1600" b="1" dirty="0" smtClean="0">
                <a:solidFill>
                  <a:srgbClr val="002060"/>
                </a:solidFill>
              </a:rPr>
              <a:t>наряду </a:t>
            </a:r>
            <a:r>
              <a:rPr lang="ru-RU" sz="1600" b="1" dirty="0">
                <a:solidFill>
                  <a:srgbClr val="002060"/>
                </a:solidFill>
              </a:rPr>
              <a:t>с игровой она в дошкольном детстве является ведущей.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0625" y="4053385"/>
            <a:ext cx="1895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Определила содержание </a:t>
            </a:r>
            <a:r>
              <a:rPr lang="ru-RU" sz="1600" b="1" dirty="0">
                <a:solidFill>
                  <a:srgbClr val="002060"/>
                </a:solidFill>
              </a:rPr>
              <a:t>графических навыков, система этих навыков </a:t>
            </a:r>
            <a:r>
              <a:rPr lang="ru-RU" sz="1600" b="1" dirty="0" smtClean="0">
                <a:solidFill>
                  <a:srgbClr val="002060"/>
                </a:solidFill>
              </a:rPr>
              <a:t>и умений</a:t>
            </a:r>
            <a:r>
              <a:rPr lang="ru-RU" sz="1600" b="1" dirty="0">
                <a:solidFill>
                  <a:srgbClr val="002060"/>
                </a:solidFill>
              </a:rPr>
              <a:t>, доступная детям дошкольного возраста.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1017" y="3564791"/>
            <a:ext cx="3103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Непременным условием организованной взрослыми </a:t>
            </a:r>
            <a:r>
              <a:rPr lang="ru-RU" sz="1600" b="1" dirty="0" smtClean="0">
                <a:solidFill>
                  <a:srgbClr val="002060"/>
                </a:solidFill>
              </a:rPr>
              <a:t>творческой деятельности </a:t>
            </a:r>
            <a:r>
              <a:rPr lang="ru-RU" sz="1600" b="1" dirty="0">
                <a:solidFill>
                  <a:srgbClr val="002060"/>
                </a:solidFill>
              </a:rPr>
              <a:t>должна быть </a:t>
            </a:r>
            <a:r>
              <a:rPr lang="ru-RU" sz="1600" b="1" i="1" dirty="0">
                <a:solidFill>
                  <a:srgbClr val="002060"/>
                </a:solidFill>
              </a:rPr>
              <a:t>атмосфера творчества, </a:t>
            </a:r>
            <a:r>
              <a:rPr lang="ru-RU" sz="1600" b="1" i="1" dirty="0" smtClean="0">
                <a:solidFill>
                  <a:srgbClr val="002060"/>
                </a:solidFill>
              </a:rPr>
              <a:t>т.е. </a:t>
            </a:r>
            <a:r>
              <a:rPr lang="ru-RU" sz="1600" b="1" dirty="0" smtClean="0">
                <a:solidFill>
                  <a:srgbClr val="002060"/>
                </a:solidFill>
              </a:rPr>
              <a:t>стимулирование </a:t>
            </a:r>
            <a:r>
              <a:rPr lang="ru-RU" sz="1600" b="1" dirty="0">
                <a:solidFill>
                  <a:srgbClr val="002060"/>
                </a:solidFill>
              </a:rPr>
              <a:t>взрослым </a:t>
            </a:r>
            <a:r>
              <a:rPr lang="ru-RU" sz="1600" b="1" dirty="0" smtClean="0">
                <a:solidFill>
                  <a:srgbClr val="002060"/>
                </a:solidFill>
              </a:rPr>
              <a:t>такого состояния </a:t>
            </a:r>
            <a:r>
              <a:rPr lang="ru-RU" sz="1600" b="1" dirty="0">
                <a:solidFill>
                  <a:srgbClr val="002060"/>
                </a:solidFill>
              </a:rPr>
              <a:t>у детей, когда </a:t>
            </a:r>
            <a:r>
              <a:rPr lang="ru-RU" sz="1600" b="1" dirty="0" smtClean="0">
                <a:solidFill>
                  <a:srgbClr val="002060"/>
                </a:solidFill>
              </a:rPr>
              <a:t>«</a:t>
            </a:r>
            <a:r>
              <a:rPr lang="ru-RU" sz="1600" b="1" dirty="0">
                <a:solidFill>
                  <a:srgbClr val="002060"/>
                </a:solidFill>
              </a:rPr>
              <a:t>разбужены» их чувства, вообра­жение, когда ребенок увлечен </a:t>
            </a:r>
            <a:r>
              <a:rPr lang="ru-RU" sz="1600" b="1" dirty="0" smtClean="0">
                <a:solidFill>
                  <a:srgbClr val="002060"/>
                </a:solidFill>
              </a:rPr>
              <a:t>тем</a:t>
            </a:r>
            <a:r>
              <a:rPr lang="ru-RU" sz="1600" b="1" dirty="0">
                <a:solidFill>
                  <a:srgbClr val="002060"/>
                </a:solidFill>
              </a:rPr>
              <a:t>, что делает. При этом </a:t>
            </a:r>
            <a:r>
              <a:rPr lang="ru-RU" sz="1600" b="1" dirty="0" smtClean="0">
                <a:solidFill>
                  <a:srgbClr val="002060"/>
                </a:solidFill>
              </a:rPr>
              <a:t>он чувствует </a:t>
            </a:r>
            <a:r>
              <a:rPr lang="ru-RU" sz="1600" b="1" dirty="0">
                <a:solidFill>
                  <a:srgbClr val="002060"/>
                </a:solidFill>
              </a:rPr>
              <a:t>себя свободно, </a:t>
            </a:r>
            <a:r>
              <a:rPr lang="ru-RU" sz="1600" b="1" dirty="0" smtClean="0">
                <a:solidFill>
                  <a:srgbClr val="002060"/>
                </a:solidFill>
              </a:rPr>
              <a:t>раскрепощенно</a:t>
            </a:r>
            <a:r>
              <a:rPr lang="ru-RU" sz="1600" b="1" dirty="0">
                <a:solidFill>
                  <a:srgbClr val="002060"/>
                </a:solidFill>
              </a:rPr>
              <a:t>, комфортно.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9811" y="3280567"/>
            <a:ext cx="24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Григорьева Г.Г.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089565"/>
            <a:ext cx="2854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Детское </a:t>
            </a:r>
            <a:r>
              <a:rPr lang="ru-RU" sz="1600" b="1" dirty="0" err="1" smtClean="0">
                <a:solidFill>
                  <a:srgbClr val="002060"/>
                </a:solidFill>
              </a:rPr>
              <a:t>творчество-осознанное</a:t>
            </a:r>
            <a:r>
              <a:rPr lang="ru-RU" sz="1600" b="1" dirty="0" smtClean="0">
                <a:solidFill>
                  <a:srgbClr val="002060"/>
                </a:solidFill>
              </a:rPr>
              <a:t> отражение ребенком окружающей действительности ,  которое построено на работе </a:t>
            </a:r>
            <a:r>
              <a:rPr lang="ru-RU" sz="1600" b="1" dirty="0" err="1" smtClean="0">
                <a:solidFill>
                  <a:srgbClr val="002060"/>
                </a:solidFill>
              </a:rPr>
              <a:t>воображения,на</a:t>
            </a:r>
            <a:r>
              <a:rPr lang="ru-RU" sz="1600" b="1" dirty="0" smtClean="0">
                <a:solidFill>
                  <a:srgbClr val="002060"/>
                </a:solidFill>
              </a:rPr>
              <a:t>  отражении </a:t>
            </a:r>
            <a:r>
              <a:rPr lang="ru-RU" sz="1600" b="1" dirty="0" err="1" smtClean="0">
                <a:solidFill>
                  <a:srgbClr val="002060"/>
                </a:solidFill>
              </a:rPr>
              <a:t>ясвоих</a:t>
            </a:r>
            <a:r>
              <a:rPr lang="ru-RU" sz="1600" b="1" dirty="0" smtClean="0">
                <a:solidFill>
                  <a:srgbClr val="002060"/>
                </a:solidFill>
              </a:rPr>
              <a:t> наблюдений, а также впечатлений. Ребенок не пассивно копирует окружающее, а  перерабатывает его в связи с накопленным опытом и отношением к изображаемому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7405" y="1007918"/>
            <a:ext cx="1656486" cy="220864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62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461" y="0"/>
            <a:ext cx="3818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Цель и задачи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302" y="854439"/>
            <a:ext cx="10118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Цель</a:t>
            </a:r>
            <a:r>
              <a:rPr lang="ru-RU" sz="2800" b="1" dirty="0">
                <a:solidFill>
                  <a:srgbClr val="002060"/>
                </a:solidFill>
              </a:rPr>
              <a:t> -  развитие творческих способностей дошкольников посредством использования 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песочной </a:t>
            </a:r>
            <a:r>
              <a:rPr lang="ru-RU" sz="2800" b="1" dirty="0" smtClean="0">
                <a:solidFill>
                  <a:srgbClr val="002060"/>
                </a:solidFill>
              </a:rPr>
              <a:t>анимации</a:t>
            </a: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332" y="2948940"/>
            <a:ext cx="11624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Формирование ценностно-смыслового восприятия и понимания искусства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Обогащение опыта ребенка в процессе знакомства с песочной анимацией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Содействовать проявлению </a:t>
            </a:r>
            <a:r>
              <a:rPr lang="ru-RU" sz="2400" b="1" dirty="0">
                <a:solidFill>
                  <a:srgbClr val="002060"/>
                </a:solidFill>
              </a:rPr>
              <a:t>инициативности, индивидуальности, </a:t>
            </a:r>
            <a:r>
              <a:rPr lang="ru-RU" sz="2400" b="1" dirty="0" smtClean="0">
                <a:solidFill>
                  <a:srgbClr val="002060"/>
                </a:solidFill>
              </a:rPr>
              <a:t>рефлексии у детей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Активизировать творческие проявления в процессе собственной продуктивной деятельности в ходе создания выразительного оригинального </a:t>
            </a:r>
            <a:r>
              <a:rPr lang="ru-RU" sz="2400" b="1" dirty="0" smtClean="0">
                <a:solidFill>
                  <a:srgbClr val="002060"/>
                </a:solidFill>
              </a:rPr>
              <a:t>образа 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Вовлекать родителей в совместную творческую деятельность, повышать их педагогическую компетентность в области художественно-эстетического развития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7803" y="1950094"/>
            <a:ext cx="2090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Задачи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3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798" y="0"/>
            <a:ext cx="965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Ведущая педагогическая идея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547682221"/>
              </p:ext>
            </p:extLst>
          </p:nvPr>
        </p:nvGraphicFramePr>
        <p:xfrm>
          <a:off x="2032000" y="1577340"/>
          <a:ext cx="7729220" cy="4560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692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772164805"/>
              </p:ext>
            </p:extLst>
          </p:nvPr>
        </p:nvGraphicFramePr>
        <p:xfrm>
          <a:off x="237030" y="947315"/>
          <a:ext cx="6773839" cy="495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859609719"/>
              </p:ext>
            </p:extLst>
          </p:nvPr>
        </p:nvGraphicFramePr>
        <p:xfrm>
          <a:off x="6577375" y="2999962"/>
          <a:ext cx="5309825" cy="36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65660" y="2306472"/>
            <a:ext cx="432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Правила Песочной страны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3148" y="0"/>
            <a:ext cx="9716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Реализация задач песочной анимации </a:t>
            </a:r>
          </a:p>
          <a:p>
            <a:pPr algn="ctr"/>
            <a:r>
              <a:rPr lang="ru-RU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образовательных областях развития ребенка </a:t>
            </a:r>
            <a:endParaRPr lang="ru-RU" sz="3600" b="1" cap="none" spc="0" dirty="0">
              <a:ln w="13462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1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4807" y="0"/>
            <a:ext cx="9262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Деятельностный</a:t>
            </a:r>
            <a:r>
              <a:rPr lang="ru-RU" sz="40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аспект личного вклада</a:t>
            </a:r>
            <a:endParaRPr lang="ru-RU" sz="40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157" y="3840480"/>
            <a:ext cx="1030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7160" y="833914"/>
            <a:ext cx="1183449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I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Подготовительный этап (аналитический)</a:t>
            </a:r>
            <a:r>
              <a:rPr lang="en-US" sz="2800" b="1" dirty="0" smtClean="0">
                <a:solidFill>
                  <a:srgbClr val="002060"/>
                </a:solidFill>
              </a:rPr>
              <a:t>-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изучение литературы, мониторинг и организация среды, подготовка помещения, разработка перспективного плана и содержательного аспекта образовательной деятельности, составление плана работы взаимодействия с родителями по реализации технологии «Песочная анимация».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II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Практический </a:t>
            </a:r>
            <a:r>
              <a:rPr lang="ru-RU" sz="2400" b="1" dirty="0" smtClean="0">
                <a:solidFill>
                  <a:srgbClr val="002060"/>
                </a:solidFill>
              </a:rPr>
              <a:t>- реализация практических задач в деятельности детей.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457200" indent="-457200">
              <a:buAutoNum type="arabicPlain"/>
            </a:pPr>
            <a:r>
              <a:rPr lang="ru-RU" sz="2400" b="1" dirty="0" smtClean="0">
                <a:solidFill>
                  <a:srgbClr val="002060"/>
                </a:solidFill>
              </a:rPr>
              <a:t>этап. Освоение основных приемов работы с песком.</a:t>
            </a:r>
          </a:p>
          <a:p>
            <a:pPr marL="457200" indent="-457200">
              <a:buAutoNum type="arabicPlain"/>
            </a:pPr>
            <a:r>
              <a:rPr lang="ru-RU" sz="2400" b="1" dirty="0" smtClean="0">
                <a:solidFill>
                  <a:srgbClr val="002060"/>
                </a:solidFill>
              </a:rPr>
              <a:t>Этап. Реализация полученных навыков в практической деятельности.</a:t>
            </a:r>
          </a:p>
          <a:p>
            <a:pPr marL="457200" indent="-457200">
              <a:buAutoNum type="arabicPlain"/>
            </a:pPr>
            <a:r>
              <a:rPr lang="ru-RU" sz="2400" b="1" dirty="0" smtClean="0">
                <a:solidFill>
                  <a:srgbClr val="002060"/>
                </a:solidFill>
              </a:rPr>
              <a:t>Этап. 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Самостоятельное творческое рисование детей.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Реализация практических задач, с внесением в работу творческих дополнений.</a:t>
            </a:r>
            <a:endParaRPr lang="en-US" sz="2400" dirty="0" smtClean="0"/>
          </a:p>
          <a:p>
            <a:endParaRPr lang="ru-RU" sz="24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III</a:t>
            </a:r>
            <a:r>
              <a:rPr lang="ru-RU" sz="2800" b="1" dirty="0" smtClean="0">
                <a:solidFill>
                  <a:srgbClr val="C00000"/>
                </a:solidFill>
              </a:rPr>
              <a:t>. Заключительный-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мониторинг, выводы, результативность, достигнутые эффекты.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2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1814</Words>
  <Application>Microsoft Office PowerPoint</Application>
  <PresentationFormat>Произвольный</PresentationFormat>
  <Paragraphs>302</Paragraphs>
  <Slides>25</Slides>
  <Notes>1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UserK</cp:lastModifiedBy>
  <cp:revision>180</cp:revision>
  <dcterms:created xsi:type="dcterms:W3CDTF">2016-11-14T14:29:02Z</dcterms:created>
  <dcterms:modified xsi:type="dcterms:W3CDTF">2017-10-15T09:32:24Z</dcterms:modified>
</cp:coreProperties>
</file>