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5" r:id="rId3"/>
    <p:sldId id="256" r:id="rId4"/>
    <p:sldId id="257" r:id="rId5"/>
    <p:sldId id="259" r:id="rId6"/>
    <p:sldId id="260" r:id="rId7"/>
    <p:sldId id="262" r:id="rId8"/>
    <p:sldId id="263" r:id="rId9"/>
    <p:sldId id="261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D0588-0D6E-03CD-0D58-061185A3B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145D80-C3FA-C690-CC1A-9B72B4B2C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15C39D-52AD-AFC4-CB75-E2EBC673F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1434-438A-4B66-B409-E3B3052664B8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1067DA-5229-75DD-F1D8-59878ADE0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ADFD3C-657F-372B-F062-4F11FF74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94CB5-29D6-4632-B129-E1C2768F4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504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62C49-6ED1-32FB-6EF7-0697EDE2F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761538-2382-B6A8-A13D-044F795CF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9BCE9D-FD12-90E7-BCDC-7A3978F75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1434-438A-4B66-B409-E3B3052664B8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FC333F-4F0B-4944-4E5B-94DE31F8D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500F2A-6457-67A3-5528-953F4FD5C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94CB5-29D6-4632-B129-E1C2768F4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47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6E56350-5244-3F92-D5E7-1A6045057A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249B37-53BA-AA31-4187-F39D81292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F22BB6-A3AA-2DB9-A1B6-8C3B8904D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1434-438A-4B66-B409-E3B3052664B8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002E51-BC8C-6818-5DD9-A50A43B03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84A4D2-9C64-9DE8-AF2D-1AD23D4F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94CB5-29D6-4632-B129-E1C2768F4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11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4AEE-C8FC-DECC-ED8C-059C98653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C9F1BD-1A85-F6B5-F881-FFB8D902C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1FCD88-33F4-1336-6AEE-F6604CEA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1434-438A-4B66-B409-E3B3052664B8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FB21B2-0635-B07D-1457-2C185CE1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24B896-08AB-0FDC-716B-3DA0FE21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94CB5-29D6-4632-B129-E1C2768F4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44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3B07A-1388-B69D-5F7C-EA6980A42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04DD98-D187-E6FC-A1C9-640DFB461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66B959-770E-2DF7-CF2F-482F8FFD0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1434-438A-4B66-B409-E3B3052664B8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F3EA9-7E00-85C5-5EB2-AC6114B8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FC427F-4713-1CE2-794C-EA1F6473C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94CB5-29D6-4632-B129-E1C2768F4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86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AC6EE-CFD7-CE11-4FE5-7AF4DCCAF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08F31C-386F-7A86-C40D-2493CB015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0C8C0D-F6C4-8A06-444C-42D902A54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6DBFC1-DCD9-CBC4-ED62-43D2320D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1434-438A-4B66-B409-E3B3052664B8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91073B-598F-1A60-C93B-F852584A6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8475BB-F950-4A64-6559-A9979519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94CB5-29D6-4632-B129-E1C2768F4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249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A1BC1C-0B00-3AC9-6088-9016E1DA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F52E4A-30B3-616D-015B-419A01BFF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18586E-312B-BD11-7DAB-77BE3EBF4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F6C555-9FF7-9435-D99C-24B28C0A6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7E90EF-5AC6-BA13-7837-7EDFE08065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5FC879-4703-F744-35D1-93848DEDC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1434-438A-4B66-B409-E3B3052664B8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011F81D-48C1-8418-2CFA-0B09B7B37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34DF5D-B25E-CBB6-C423-C23A0B04D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94CB5-29D6-4632-B129-E1C2768F4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52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CD226-502A-EC3D-F273-56DE46553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101CF8-DE3D-3329-BADB-9FDCF381C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1434-438A-4B66-B409-E3B3052664B8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2C47E6-F92E-454F-02E3-8B2CF2C6F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268E8E-010E-D767-2FAF-DE58A689E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94CB5-29D6-4632-B129-E1C2768F4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96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20122B-AD8F-6B91-87C7-C0BC0CB8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1434-438A-4B66-B409-E3B3052664B8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310240-FDE8-3713-EB34-59C8DBA04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675A0A-C12E-73DB-7BBB-7F908EB3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94CB5-29D6-4632-B129-E1C2768F4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46E16-31EA-0CB0-4E53-EEFF00A7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B7C025-D8A9-3A8A-34CA-AFF307EEC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449CDE-1D7B-B7BC-0DA9-FB66BB9B9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2FC2F6-25D3-159A-4B16-D87DAAFD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1434-438A-4B66-B409-E3B3052664B8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347DE6-0D11-8489-892B-A05791268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0CD975-7EBA-E071-1444-8353112B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94CB5-29D6-4632-B129-E1C2768F4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61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F59F7C-5E9D-1760-306B-D5AD4BCFA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9A074D-CDD7-BEB7-B195-F9EBA0F428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15B0DD-F52B-1433-FFD1-A81F84A1A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FBB643-11E3-9FFF-B24D-4971D6A4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1434-438A-4B66-B409-E3B3052664B8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D7C576-D5A5-AD26-F281-9C7FE6E84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AA2211-20F8-DE0C-04C1-2C08DD25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94CB5-29D6-4632-B129-E1C2768F4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10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00892-A058-3275-C847-582FF3AF3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702BF2-A216-177A-AA92-40CA0ABA6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862566-0490-84EF-A285-B4488F6E07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71434-438A-4B66-B409-E3B3052664B8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28C1B-DC5D-0215-5C37-2017CFA2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5CFF06-7FDB-9F00-02E9-40B006999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94CB5-29D6-4632-B129-E1C2768F4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81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5.png"/><Relationship Id="rId7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png"/><Relationship Id="rId3" Type="http://schemas.openxmlformats.org/officeDocument/2006/relationships/image" Target="../media/image15.png"/><Relationship Id="rId7" Type="http://schemas.openxmlformats.org/officeDocument/2006/relationships/image" Target="../media/image41.png"/><Relationship Id="rId12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jp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525681-9874-5866-8169-52094D53E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8" y="154853"/>
            <a:ext cx="11778940" cy="6613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0AC4F8-304E-B287-ECD5-C30B8371017F}"/>
              </a:ext>
            </a:extLst>
          </p:cNvPr>
          <p:cNvSpPr txBox="1"/>
          <p:nvPr/>
        </p:nvSpPr>
        <p:spPr>
          <a:xfrm>
            <a:off x="2064470" y="1847653"/>
            <a:ext cx="825788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400" b="1" dirty="0">
                <a:solidFill>
                  <a:schemeClr val="accent6"/>
                </a:solidFill>
              </a:rPr>
              <a:t>Загадки</a:t>
            </a:r>
          </a:p>
          <a:p>
            <a:pPr algn="ctr"/>
            <a:r>
              <a:rPr lang="ru-RU" sz="4400" b="1" dirty="0">
                <a:solidFill>
                  <a:schemeClr val="accent6"/>
                </a:solidFill>
              </a:rPr>
              <a:t>«Опасные предметы»</a:t>
            </a:r>
          </a:p>
          <a:p>
            <a:pPr algn="ctr"/>
            <a:r>
              <a:rPr lang="ru-RU" sz="4400" b="1" dirty="0">
                <a:solidFill>
                  <a:schemeClr val="accent6"/>
                </a:solidFill>
              </a:rPr>
              <a:t>(мнемосхемы)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27869-0E8A-1F54-C92E-DFDF1ECD4894}"/>
              </a:ext>
            </a:extLst>
          </p:cNvPr>
          <p:cNvSpPr txBox="1"/>
          <p:nvPr/>
        </p:nvSpPr>
        <p:spPr>
          <a:xfrm>
            <a:off x="8257881" y="4815879"/>
            <a:ext cx="311084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Автор Белышева Т.В.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6ED15E-5BC5-410E-7A4C-F6C27A4E9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898" y="5459371"/>
            <a:ext cx="951058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66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525681-9874-5866-8169-52094D53E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8" y="154853"/>
            <a:ext cx="11778940" cy="6613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0AC4F8-304E-B287-ECD5-C30B8371017F}"/>
              </a:ext>
            </a:extLst>
          </p:cNvPr>
          <p:cNvSpPr txBox="1"/>
          <p:nvPr/>
        </p:nvSpPr>
        <p:spPr>
          <a:xfrm>
            <a:off x="2253006" y="1508288"/>
            <a:ext cx="825788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>
                <a:solidFill>
                  <a:schemeClr val="accent6"/>
                </a:solidFill>
              </a:rPr>
              <a:t> Задачи: </a:t>
            </a:r>
            <a:endParaRPr lang="ru-RU" sz="2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1" i="0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1. </a:t>
            </a:r>
            <a:r>
              <a:rPr lang="ru-RU" sz="2400" b="1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Обогащение активного и пассивного словарного запаса.</a:t>
            </a:r>
            <a:endParaRPr lang="ru-RU" sz="2400" b="1" i="0" dirty="0">
              <a:solidFill>
                <a:srgbClr val="92D05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ru-RU" sz="2400" b="1" i="0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2.</a:t>
            </a:r>
            <a:r>
              <a:rPr lang="ru-RU" sz="2400" b="1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Расширение представлений об опасных предметах в быту.</a:t>
            </a:r>
            <a:endParaRPr lang="ru-RU" sz="2400" b="1" i="0" dirty="0">
              <a:solidFill>
                <a:srgbClr val="92D05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ru-RU" sz="2400" b="1" i="0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3.</a:t>
            </a:r>
            <a:r>
              <a:rPr lang="ru-RU" sz="2400" b="1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Развитие связной и устной речи.</a:t>
            </a:r>
            <a:endParaRPr lang="ru-RU" sz="2400" b="1" i="0" dirty="0">
              <a:solidFill>
                <a:srgbClr val="92D05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ru-RU" sz="2400" b="1" i="0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4. </a:t>
            </a:r>
            <a:r>
              <a:rPr lang="ru-RU" sz="2400" b="1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Развитие слуховой и зрительной памяти.</a:t>
            </a:r>
            <a:endParaRPr lang="ru-RU" sz="2400" b="1" i="0" dirty="0">
              <a:solidFill>
                <a:srgbClr val="92D05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ru-RU" sz="2400" b="1" i="0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5. </a:t>
            </a:r>
            <a:r>
              <a:rPr lang="ru-RU" sz="2400" b="1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Развитие внимания и логики.</a:t>
            </a:r>
            <a:endParaRPr lang="ru-RU" sz="2400" b="1" i="0" dirty="0">
              <a:solidFill>
                <a:srgbClr val="92D05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2400" b="1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4400" b="1" dirty="0">
              <a:solidFill>
                <a:schemeClr val="accent6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8AE109-6F49-7AEE-FA74-522E02B7B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997" y="5491232"/>
            <a:ext cx="951058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97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E69036-D8D6-6829-A2F0-13B00B918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8" y="154854"/>
            <a:ext cx="11778940" cy="6639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A51CB-202B-C560-0ACE-13ABE8E88796}"/>
              </a:ext>
            </a:extLst>
          </p:cNvPr>
          <p:cNvSpPr txBox="1"/>
          <p:nvPr/>
        </p:nvSpPr>
        <p:spPr>
          <a:xfrm>
            <a:off x="3315091" y="5125821"/>
            <a:ext cx="3594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Я под мышкой посижу</a:t>
            </a:r>
          </a:p>
          <a:p>
            <a:pPr algn="ctr"/>
            <a:r>
              <a:rPr lang="ru-RU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И что делать укажу: </a:t>
            </a:r>
          </a:p>
          <a:p>
            <a:pPr algn="ctr"/>
            <a:r>
              <a:rPr lang="ru-RU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Или разрешу гулять,</a:t>
            </a:r>
          </a:p>
          <a:p>
            <a:pPr algn="ctr"/>
            <a:r>
              <a:rPr lang="ru-RU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Или уложу в кровать. 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ADE4EA-372E-78B1-3745-125F313BB1BF}"/>
              </a:ext>
            </a:extLst>
          </p:cNvPr>
          <p:cNvSpPr/>
          <p:nvPr/>
        </p:nvSpPr>
        <p:spPr>
          <a:xfrm>
            <a:off x="1282044" y="961533"/>
            <a:ext cx="1904215" cy="190421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7CD009-5E98-554F-9AAD-E92880D716B7}"/>
              </a:ext>
            </a:extLst>
          </p:cNvPr>
          <p:cNvSpPr/>
          <p:nvPr/>
        </p:nvSpPr>
        <p:spPr>
          <a:xfrm>
            <a:off x="3563330" y="970959"/>
            <a:ext cx="1904215" cy="190421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CFC1E84-854C-D84F-7CAE-2506E7DF8CD3}"/>
              </a:ext>
            </a:extLst>
          </p:cNvPr>
          <p:cNvSpPr/>
          <p:nvPr/>
        </p:nvSpPr>
        <p:spPr>
          <a:xfrm>
            <a:off x="5957739" y="999240"/>
            <a:ext cx="1904215" cy="190421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594F65-5717-0CB2-DA0D-525B03A6490B}"/>
              </a:ext>
            </a:extLst>
          </p:cNvPr>
          <p:cNvSpPr/>
          <p:nvPr/>
        </p:nvSpPr>
        <p:spPr>
          <a:xfrm>
            <a:off x="8436988" y="980386"/>
            <a:ext cx="1904215" cy="190421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5E0BC6-F55B-8E4B-0992-1AF745BE4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26" y="1009303"/>
            <a:ext cx="2839842" cy="18941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4E45A5-5CEB-4602-83E5-21D629C77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78" y="961533"/>
            <a:ext cx="1673280" cy="18941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529B932-8555-32CF-122F-53006B93A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172" y="1078793"/>
            <a:ext cx="1000067" cy="180580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8858E62-3F7C-FAC6-B217-10FFE280D73F}"/>
              </a:ext>
            </a:extLst>
          </p:cNvPr>
          <p:cNvSpPr/>
          <p:nvPr/>
        </p:nvSpPr>
        <p:spPr>
          <a:xfrm>
            <a:off x="1319751" y="3157978"/>
            <a:ext cx="1904215" cy="190421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0BD0456-8B20-CB90-D33B-15325FE03AEF}"/>
              </a:ext>
            </a:extLst>
          </p:cNvPr>
          <p:cNvSpPr/>
          <p:nvPr/>
        </p:nvSpPr>
        <p:spPr>
          <a:xfrm>
            <a:off x="3572757" y="3120270"/>
            <a:ext cx="1904215" cy="190421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812EEB4-5EC7-3D18-A9A6-5337DAE8EAD7}"/>
              </a:ext>
            </a:extLst>
          </p:cNvPr>
          <p:cNvSpPr/>
          <p:nvPr/>
        </p:nvSpPr>
        <p:spPr>
          <a:xfrm>
            <a:off x="5901178" y="3129697"/>
            <a:ext cx="1904215" cy="190421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6EBDD5E-35A2-5E58-082D-232542878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976" y="1043699"/>
            <a:ext cx="2306425" cy="172981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3142BF0-39BF-E4D1-8450-D851EDF2BA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8190" y="3094349"/>
            <a:ext cx="1387336" cy="20314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6429773-5C12-34F5-6629-F2387EA61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64" y="3429000"/>
            <a:ext cx="1830368" cy="137277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241B77B-4DCE-9682-B919-2292F1290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39" y="3631275"/>
            <a:ext cx="1715680" cy="1060635"/>
          </a:xfrm>
          <a:prstGeom prst="rect">
            <a:avLst/>
          </a:prstGeom>
        </p:spPr>
      </p:pic>
      <p:sp>
        <p:nvSpPr>
          <p:cNvPr id="32" name="прямоугольник ответ">
            <a:extLst>
              <a:ext uri="{FF2B5EF4-FFF2-40B4-BE49-F238E27FC236}">
                <a16:creationId xmlns:a16="http://schemas.microsoft.com/office/drawing/2014/main" id="{D7C0B24E-D202-B725-716E-BB1A175A1E51}"/>
              </a:ext>
            </a:extLst>
          </p:cNvPr>
          <p:cNvSpPr/>
          <p:nvPr/>
        </p:nvSpPr>
        <p:spPr>
          <a:xfrm>
            <a:off x="8314442" y="3662363"/>
            <a:ext cx="2494960" cy="2215251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E3F7194-2383-B6BC-EA2E-F76A73CB6D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0813">
            <a:off x="8542871" y="4060884"/>
            <a:ext cx="2194576" cy="1328748"/>
          </a:xfrm>
          <a:prstGeom prst="rect">
            <a:avLst/>
          </a:prstGeom>
        </p:spPr>
      </p:pic>
      <p:sp>
        <p:nvSpPr>
          <p:cNvPr id="35" name="Стрелка: вправо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702770-562F-E150-7BF9-8D6785C76DCB}"/>
              </a:ext>
            </a:extLst>
          </p:cNvPr>
          <p:cNvSpPr/>
          <p:nvPr/>
        </p:nvSpPr>
        <p:spPr>
          <a:xfrm>
            <a:off x="10482605" y="2969073"/>
            <a:ext cx="904207" cy="57135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52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FBD157-1630-664B-E03F-C2498A1E2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9" y="85625"/>
            <a:ext cx="11972042" cy="6686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DDA396-CCE6-632B-0178-F939A21AC253}"/>
              </a:ext>
            </a:extLst>
          </p:cNvPr>
          <p:cNvSpPr txBox="1"/>
          <p:nvPr/>
        </p:nvSpPr>
        <p:spPr>
          <a:xfrm>
            <a:off x="1273873" y="3967120"/>
            <a:ext cx="4512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Без головы, а в шляпе. </a:t>
            </a:r>
          </a:p>
          <a:p>
            <a:pPr algn="ctr"/>
            <a:r>
              <a:rPr lang="ru-RU" sz="24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Одна нога, и та без сапога.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402B09-BCB9-6DDC-9304-B33B95999F36}"/>
              </a:ext>
            </a:extLst>
          </p:cNvPr>
          <p:cNvSpPr/>
          <p:nvPr/>
        </p:nvSpPr>
        <p:spPr>
          <a:xfrm>
            <a:off x="923828" y="1150071"/>
            <a:ext cx="2262432" cy="199848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27FA2B-0B33-D3B5-6CFF-8BA025BD5732}"/>
              </a:ext>
            </a:extLst>
          </p:cNvPr>
          <p:cNvSpPr/>
          <p:nvPr/>
        </p:nvSpPr>
        <p:spPr>
          <a:xfrm>
            <a:off x="3492635" y="1150071"/>
            <a:ext cx="2262432" cy="199848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C2AA632-CAC3-E89E-0AF4-F8A8DF016AFD}"/>
              </a:ext>
            </a:extLst>
          </p:cNvPr>
          <p:cNvSpPr/>
          <p:nvPr/>
        </p:nvSpPr>
        <p:spPr>
          <a:xfrm>
            <a:off x="6174559" y="1150071"/>
            <a:ext cx="2337845" cy="199848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54B9D9-0E8F-E548-CC61-61835D7F1165}"/>
              </a:ext>
            </a:extLst>
          </p:cNvPr>
          <p:cNvSpPr/>
          <p:nvPr/>
        </p:nvSpPr>
        <p:spPr>
          <a:xfrm>
            <a:off x="8856483" y="1140643"/>
            <a:ext cx="2194868" cy="200790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AEC69A-5AD5-C3FB-1A98-29832EC1B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49" y="1249052"/>
            <a:ext cx="1800519" cy="18005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2D6958-25DB-0414-B423-8BBC72C00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39" y="1249051"/>
            <a:ext cx="2175384" cy="18005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297C5D0-7E70-EA1D-DAAE-EF57E319C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86" y="1249051"/>
            <a:ext cx="1843878" cy="18438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1A5AB5-76C9-BC7E-2DA5-9E5CC2F40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832" y="1270730"/>
            <a:ext cx="1800519" cy="1800519"/>
          </a:xfrm>
          <a:prstGeom prst="rect">
            <a:avLst/>
          </a:prstGeom>
        </p:spPr>
      </p:pic>
      <p:sp>
        <p:nvSpPr>
          <p:cNvPr id="19" name="Прямоугольник гвоздь">
            <a:extLst>
              <a:ext uri="{FF2B5EF4-FFF2-40B4-BE49-F238E27FC236}">
                <a16:creationId xmlns:a16="http://schemas.microsoft.com/office/drawing/2014/main" id="{5EA20023-CF4C-7D7B-92B2-659F8D8EF1A8}"/>
              </a:ext>
            </a:extLst>
          </p:cNvPr>
          <p:cNvSpPr/>
          <p:nvPr/>
        </p:nvSpPr>
        <p:spPr>
          <a:xfrm>
            <a:off x="6405197" y="3429001"/>
            <a:ext cx="2845635" cy="247217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66C3782-2D76-8999-7330-843AF23DBA71}"/>
              </a:ext>
            </a:extLst>
          </p:cNvPr>
          <p:cNvCxnSpPr/>
          <p:nvPr/>
        </p:nvCxnSpPr>
        <p:spPr>
          <a:xfrm>
            <a:off x="8856483" y="1150071"/>
            <a:ext cx="2194868" cy="199848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BA6D6C6-CE29-2AAA-97F2-1E500E644AE6}"/>
              </a:ext>
            </a:extLst>
          </p:cNvPr>
          <p:cNvCxnSpPr>
            <a:cxnSpLocks/>
          </p:cNvCxnSpPr>
          <p:nvPr/>
        </p:nvCxnSpPr>
        <p:spPr>
          <a:xfrm flipH="1">
            <a:off x="8856483" y="1150071"/>
            <a:ext cx="2194868" cy="199848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6BEA02B-A22B-BF49-AB25-8522B2572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4388" y="4914905"/>
            <a:ext cx="1182781" cy="837804"/>
          </a:xfrm>
          <a:prstGeom prst="rect">
            <a:avLst/>
          </a:prstGeom>
        </p:spPr>
      </p:pic>
      <p:pic>
        <p:nvPicPr>
          <p:cNvPr id="28" name="гвоздь">
            <a:extLst>
              <a:ext uri="{FF2B5EF4-FFF2-40B4-BE49-F238E27FC236}">
                <a16:creationId xmlns:a16="http://schemas.microsoft.com/office/drawing/2014/main" id="{769EBD4E-BBBA-424C-A159-7B58972997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18" y="3641045"/>
            <a:ext cx="2184023" cy="21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9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FBD157-1630-664B-E03F-C2498A1E2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9" y="75414"/>
            <a:ext cx="11972042" cy="6781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DDA396-CCE6-632B-0178-F939A21AC253}"/>
              </a:ext>
            </a:extLst>
          </p:cNvPr>
          <p:cNvSpPr txBox="1"/>
          <p:nvPr/>
        </p:nvSpPr>
        <p:spPr>
          <a:xfrm>
            <a:off x="3186260" y="4092380"/>
            <a:ext cx="4512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Они обычно для шитья;</a:t>
            </a:r>
          </a:p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 И у ежа их видел я; </a:t>
            </a:r>
          </a:p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Бывают на сосне, на елке, </a:t>
            </a:r>
          </a:p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А называются ...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402B09-BCB9-6DDC-9304-B33B95999F36}"/>
              </a:ext>
            </a:extLst>
          </p:cNvPr>
          <p:cNvSpPr/>
          <p:nvPr/>
        </p:nvSpPr>
        <p:spPr>
          <a:xfrm>
            <a:off x="923828" y="1150071"/>
            <a:ext cx="2262432" cy="199848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27FA2B-0B33-D3B5-6CFF-8BA025BD5732}"/>
              </a:ext>
            </a:extLst>
          </p:cNvPr>
          <p:cNvSpPr/>
          <p:nvPr/>
        </p:nvSpPr>
        <p:spPr>
          <a:xfrm>
            <a:off x="3492635" y="1150071"/>
            <a:ext cx="2262432" cy="199848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C2AA632-CAC3-E89E-0AF4-F8A8DF016AFD}"/>
              </a:ext>
            </a:extLst>
          </p:cNvPr>
          <p:cNvSpPr/>
          <p:nvPr/>
        </p:nvSpPr>
        <p:spPr>
          <a:xfrm>
            <a:off x="6174559" y="1150071"/>
            <a:ext cx="2337845" cy="199848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54B9D9-0E8F-E548-CC61-61835D7F1165}"/>
              </a:ext>
            </a:extLst>
          </p:cNvPr>
          <p:cNvSpPr/>
          <p:nvPr/>
        </p:nvSpPr>
        <p:spPr>
          <a:xfrm>
            <a:off x="8856483" y="1140643"/>
            <a:ext cx="2194868" cy="200790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иголка">
            <a:extLst>
              <a:ext uri="{FF2B5EF4-FFF2-40B4-BE49-F238E27FC236}">
                <a16:creationId xmlns:a16="http://schemas.microsoft.com/office/drawing/2014/main" id="{5EA20023-CF4C-7D7B-92B2-659F8D8EF1A8}"/>
              </a:ext>
            </a:extLst>
          </p:cNvPr>
          <p:cNvSpPr/>
          <p:nvPr/>
        </p:nvSpPr>
        <p:spPr>
          <a:xfrm>
            <a:off x="7705974" y="3809780"/>
            <a:ext cx="2444677" cy="2168163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6BEA02B-A22B-BF49-AB25-8522B2572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0172" y="5390561"/>
            <a:ext cx="1162409" cy="8233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3C85C8-F2C7-C4BC-D876-F32C0C2E4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34" y="1224304"/>
            <a:ext cx="2454113" cy="18405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316DB1-E73C-5C83-4F79-258A57BFC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20" y="1518198"/>
            <a:ext cx="2021263" cy="13597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51F10E-9B67-5D00-A53F-06F13F7DB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958" y="2008700"/>
            <a:ext cx="1808322" cy="109350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CA2E40-553D-87E0-2083-15E12404BC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7" t="36120" r="35980" b="37090"/>
          <a:stretch/>
        </p:blipFill>
        <p:spPr>
          <a:xfrm>
            <a:off x="6698539" y="1178547"/>
            <a:ext cx="1289883" cy="8301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2628629-1C50-8010-FBDE-6CF0698A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7" t="36120" r="35980" b="37090"/>
          <a:stretch/>
        </p:blipFill>
        <p:spPr>
          <a:xfrm>
            <a:off x="9387310" y="1178546"/>
            <a:ext cx="1289883" cy="83015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376512-8DBE-99E4-FA29-4B1EB2B164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90" y="1891915"/>
            <a:ext cx="2030287" cy="1273279"/>
          </a:xfrm>
          <a:prstGeom prst="rect">
            <a:avLst/>
          </a:prstGeom>
        </p:spPr>
      </p:pic>
      <p:sp>
        <p:nvSpPr>
          <p:cNvPr id="27" name="Прямоугольник гвоздь">
            <a:extLst>
              <a:ext uri="{FF2B5EF4-FFF2-40B4-BE49-F238E27FC236}">
                <a16:creationId xmlns:a16="http://schemas.microsoft.com/office/drawing/2014/main" id="{E58E841A-72E1-DCB9-2D65-72727CB5087B}"/>
              </a:ext>
            </a:extLst>
          </p:cNvPr>
          <p:cNvSpPr/>
          <p:nvPr/>
        </p:nvSpPr>
        <p:spPr>
          <a:xfrm>
            <a:off x="819012" y="3537072"/>
            <a:ext cx="2444677" cy="2168163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019A3F7-6087-EE9B-0982-AAD281984F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93" y="3799122"/>
            <a:ext cx="2155596" cy="1616697"/>
          </a:xfrm>
          <a:prstGeom prst="rect">
            <a:avLst/>
          </a:prstGeom>
        </p:spPr>
      </p:pic>
      <p:pic>
        <p:nvPicPr>
          <p:cNvPr id="4" name="иголка">
            <a:extLst>
              <a:ext uri="{FF2B5EF4-FFF2-40B4-BE49-F238E27FC236}">
                <a16:creationId xmlns:a16="http://schemas.microsoft.com/office/drawing/2014/main" id="{D63CC567-DCEA-3265-4CD9-D681A867F9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31741">
            <a:off x="7467228" y="4170349"/>
            <a:ext cx="2703128" cy="13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6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FBD157-1630-664B-E03F-C2498A1E2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9" y="75414"/>
            <a:ext cx="11972042" cy="6781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DDA396-CCE6-632B-0178-F939A21AC253}"/>
              </a:ext>
            </a:extLst>
          </p:cNvPr>
          <p:cNvSpPr txBox="1"/>
          <p:nvPr/>
        </p:nvSpPr>
        <p:spPr>
          <a:xfrm>
            <a:off x="2223789" y="3809780"/>
            <a:ext cx="4524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0" dirty="0">
                <a:solidFill>
                  <a:srgbClr val="2626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Жарит мясо,</a:t>
            </a:r>
          </a:p>
          <a:p>
            <a:pPr algn="ctr"/>
            <a:r>
              <a:rPr lang="ru-RU" sz="2400" b="1" i="0" dirty="0">
                <a:solidFill>
                  <a:srgbClr val="2626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Варит суп,</a:t>
            </a:r>
          </a:p>
          <a:p>
            <a:pPr algn="ctr"/>
            <a:r>
              <a:rPr lang="ru-RU" sz="2400" b="1" i="0" dirty="0">
                <a:solidFill>
                  <a:srgbClr val="2626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Пироги печет.</a:t>
            </a:r>
          </a:p>
          <a:p>
            <a:pPr algn="ctr"/>
            <a:r>
              <a:rPr lang="ru-RU" sz="2400" b="1" i="0" dirty="0">
                <a:solidFill>
                  <a:srgbClr val="2626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У нее и там и тут</a:t>
            </a:r>
          </a:p>
          <a:p>
            <a:pPr algn="ctr"/>
            <a:r>
              <a:rPr lang="ru-RU" sz="2400" b="1" i="0" dirty="0">
                <a:solidFill>
                  <a:srgbClr val="2626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Очень горячо.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402B09-BCB9-6DDC-9304-B33B95999F36}"/>
              </a:ext>
            </a:extLst>
          </p:cNvPr>
          <p:cNvSpPr/>
          <p:nvPr/>
        </p:nvSpPr>
        <p:spPr>
          <a:xfrm>
            <a:off x="923828" y="1150071"/>
            <a:ext cx="2262432" cy="199848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27FA2B-0B33-D3B5-6CFF-8BA025BD5732}"/>
              </a:ext>
            </a:extLst>
          </p:cNvPr>
          <p:cNvSpPr/>
          <p:nvPr/>
        </p:nvSpPr>
        <p:spPr>
          <a:xfrm>
            <a:off x="3492635" y="1150071"/>
            <a:ext cx="2262432" cy="199848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C2AA632-CAC3-E89E-0AF4-F8A8DF016AFD}"/>
              </a:ext>
            </a:extLst>
          </p:cNvPr>
          <p:cNvSpPr/>
          <p:nvPr/>
        </p:nvSpPr>
        <p:spPr>
          <a:xfrm>
            <a:off x="6174559" y="1150071"/>
            <a:ext cx="2337845" cy="199848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54B9D9-0E8F-E548-CC61-61835D7F1165}"/>
              </a:ext>
            </a:extLst>
          </p:cNvPr>
          <p:cNvSpPr/>
          <p:nvPr/>
        </p:nvSpPr>
        <p:spPr>
          <a:xfrm>
            <a:off x="8856483" y="1140643"/>
            <a:ext cx="2194868" cy="200790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плита">
            <a:extLst>
              <a:ext uri="{FF2B5EF4-FFF2-40B4-BE49-F238E27FC236}">
                <a16:creationId xmlns:a16="http://schemas.microsoft.com/office/drawing/2014/main" id="{5EA20023-CF4C-7D7B-92B2-659F8D8EF1A8}"/>
              </a:ext>
            </a:extLst>
          </p:cNvPr>
          <p:cNvSpPr/>
          <p:nvPr/>
        </p:nvSpPr>
        <p:spPr>
          <a:xfrm>
            <a:off x="7163301" y="3709448"/>
            <a:ext cx="2738925" cy="245231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6BEA02B-A22B-BF49-AB25-8522B2572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7263" y="5273987"/>
            <a:ext cx="1062445" cy="7525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E79AC2-E0EA-DE6B-8C3B-A54BD40F4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17" y="1258477"/>
            <a:ext cx="1772239" cy="17722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0F44C6-20CC-68D1-CBB4-48103BD97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45" y="1258477"/>
            <a:ext cx="1300955" cy="174499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78805CF-F60A-C6E1-0DF5-6C2034BCE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769" y="1194298"/>
            <a:ext cx="1830164" cy="183641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7098E75-DA47-8B66-D8A2-2A57DABE2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811" y="1179868"/>
            <a:ext cx="1902212" cy="1902212"/>
          </a:xfrm>
          <a:prstGeom prst="rect">
            <a:avLst/>
          </a:prstGeom>
        </p:spPr>
      </p:pic>
      <p:pic>
        <p:nvPicPr>
          <p:cNvPr id="29" name="плита">
            <a:extLst>
              <a:ext uri="{FF2B5EF4-FFF2-40B4-BE49-F238E27FC236}">
                <a16:creationId xmlns:a16="http://schemas.microsoft.com/office/drawing/2014/main" id="{2BA657A3-609D-3C03-06AD-779325E303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24" y="3809780"/>
            <a:ext cx="2205012" cy="221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6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">
            <a:extLst>
              <a:ext uri="{FF2B5EF4-FFF2-40B4-BE49-F238E27FC236}">
                <a16:creationId xmlns:a16="http://schemas.microsoft.com/office/drawing/2014/main" id="{BEFBD157-1630-664B-E03F-C2498A1E2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9" y="75414"/>
            <a:ext cx="11972042" cy="6781801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BCC67AE-8524-4978-59D5-93B8DFE488E1}"/>
              </a:ext>
            </a:extLst>
          </p:cNvPr>
          <p:cNvSpPr/>
          <p:nvPr/>
        </p:nvSpPr>
        <p:spPr>
          <a:xfrm>
            <a:off x="810711" y="3018569"/>
            <a:ext cx="2194868" cy="200790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DDA396-CCE6-632B-0178-F939A21AC253}"/>
              </a:ext>
            </a:extLst>
          </p:cNvPr>
          <p:cNvSpPr txBox="1"/>
          <p:nvPr/>
        </p:nvSpPr>
        <p:spPr>
          <a:xfrm>
            <a:off x="2740447" y="5142340"/>
            <a:ext cx="4524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Хлеб на кухонной досочке</a:t>
            </a:r>
          </a:p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 Он порезал на кусочки.</a:t>
            </a:r>
          </a:p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 Снял с капусты сто одёж,</a:t>
            </a:r>
          </a:p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 Лук порезал острый…  </a:t>
            </a:r>
            <a:endParaRPr lang="ru-RU" b="1" i="0" dirty="0">
              <a:solidFill>
                <a:srgbClr val="262633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402B09-BCB9-6DDC-9304-B33B95999F36}"/>
              </a:ext>
            </a:extLst>
          </p:cNvPr>
          <p:cNvSpPr/>
          <p:nvPr/>
        </p:nvSpPr>
        <p:spPr>
          <a:xfrm>
            <a:off x="810711" y="772999"/>
            <a:ext cx="2262432" cy="199848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27FA2B-0B33-D3B5-6CFF-8BA025BD5732}"/>
              </a:ext>
            </a:extLst>
          </p:cNvPr>
          <p:cNvSpPr/>
          <p:nvPr/>
        </p:nvSpPr>
        <p:spPr>
          <a:xfrm>
            <a:off x="3445502" y="772999"/>
            <a:ext cx="2262432" cy="199848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C2AA632-CAC3-E89E-0AF4-F8A8DF016AFD}"/>
              </a:ext>
            </a:extLst>
          </p:cNvPr>
          <p:cNvSpPr/>
          <p:nvPr/>
        </p:nvSpPr>
        <p:spPr>
          <a:xfrm>
            <a:off x="6096000" y="753933"/>
            <a:ext cx="2337845" cy="199848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54B9D9-0E8F-E548-CC61-61835D7F1165}"/>
              </a:ext>
            </a:extLst>
          </p:cNvPr>
          <p:cNvSpPr/>
          <p:nvPr/>
        </p:nvSpPr>
        <p:spPr>
          <a:xfrm>
            <a:off x="8878749" y="753933"/>
            <a:ext cx="2194868" cy="200790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нож">
            <a:extLst>
              <a:ext uri="{FF2B5EF4-FFF2-40B4-BE49-F238E27FC236}">
                <a16:creationId xmlns:a16="http://schemas.microsoft.com/office/drawing/2014/main" id="{5EA20023-CF4C-7D7B-92B2-659F8D8EF1A8}"/>
              </a:ext>
            </a:extLst>
          </p:cNvPr>
          <p:cNvSpPr/>
          <p:nvPr/>
        </p:nvSpPr>
        <p:spPr>
          <a:xfrm>
            <a:off x="8620352" y="3506771"/>
            <a:ext cx="2760938" cy="247413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6BEA02B-A22B-BF49-AB25-8522B2572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217" y="5495255"/>
            <a:ext cx="1055343" cy="7475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BAB2EB-1E17-DF8C-6A1A-A581B9D79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92" y="1191743"/>
            <a:ext cx="1788671" cy="13415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0CC946-140F-0FC3-5637-761F49DDF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15" y="1020087"/>
            <a:ext cx="2255357" cy="15043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4CE875-6FB4-B78C-5008-8CB01E4F3A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737" y="901525"/>
            <a:ext cx="1222859" cy="17414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AF74CD5-57AE-A13A-62CD-4AE5B08AE7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3" t="8183" r="34792" b="69993"/>
          <a:stretch/>
        </p:blipFill>
        <p:spPr>
          <a:xfrm>
            <a:off x="870015" y="3102641"/>
            <a:ext cx="858130" cy="8255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CC5353-0606-0189-496E-5E69533FB2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553" y="992379"/>
            <a:ext cx="1967067" cy="15597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604976B-8CBB-7F51-E8B3-18F1496C0C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46" y="3925865"/>
            <a:ext cx="1590768" cy="1102933"/>
          </a:xfrm>
          <a:prstGeom prst="rect">
            <a:avLst/>
          </a:prstGeom>
        </p:spPr>
      </p:pic>
      <p:sp>
        <p:nvSpPr>
          <p:cNvPr id="27" name="Прямоугольник плита">
            <a:extLst>
              <a:ext uri="{FF2B5EF4-FFF2-40B4-BE49-F238E27FC236}">
                <a16:creationId xmlns:a16="http://schemas.microsoft.com/office/drawing/2014/main" id="{96078357-676E-82A5-4D73-97F18E5D8FE7}"/>
              </a:ext>
            </a:extLst>
          </p:cNvPr>
          <p:cNvSpPr/>
          <p:nvPr/>
        </p:nvSpPr>
        <p:spPr>
          <a:xfrm>
            <a:off x="3389920" y="3018569"/>
            <a:ext cx="2358123" cy="209139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0FD06A9-54D3-4F9D-CE66-123075C63E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485" y="3118856"/>
            <a:ext cx="1346467" cy="7004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7030E6F-3FEF-5885-D5E5-11017D5816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39" y="3657355"/>
            <a:ext cx="1262747" cy="1369124"/>
          </a:xfrm>
          <a:prstGeom prst="rect">
            <a:avLst/>
          </a:prstGeom>
        </p:spPr>
      </p:pic>
      <p:sp>
        <p:nvSpPr>
          <p:cNvPr id="33" name="Прямоугольник плита">
            <a:extLst>
              <a:ext uri="{FF2B5EF4-FFF2-40B4-BE49-F238E27FC236}">
                <a16:creationId xmlns:a16="http://schemas.microsoft.com/office/drawing/2014/main" id="{DDBC48F8-2E9B-5DFF-6566-AE34926D64A8}"/>
              </a:ext>
            </a:extLst>
          </p:cNvPr>
          <p:cNvSpPr/>
          <p:nvPr/>
        </p:nvSpPr>
        <p:spPr>
          <a:xfrm>
            <a:off x="5963437" y="3037423"/>
            <a:ext cx="2358123" cy="209139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A7B2D9E-B4CC-C14A-8CA1-6732916065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28" y="3273330"/>
            <a:ext cx="1623497" cy="1623497"/>
          </a:xfrm>
          <a:prstGeom prst="rect">
            <a:avLst/>
          </a:prstGeom>
        </p:spPr>
      </p:pic>
      <p:pic>
        <p:nvPicPr>
          <p:cNvPr id="37" name="нож">
            <a:extLst>
              <a:ext uri="{FF2B5EF4-FFF2-40B4-BE49-F238E27FC236}">
                <a16:creationId xmlns:a16="http://schemas.microsoft.com/office/drawing/2014/main" id="{D33F5A68-E178-AAE6-066F-FECA9DE02C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70" y="3820348"/>
            <a:ext cx="2620993" cy="184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3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">
            <a:extLst>
              <a:ext uri="{FF2B5EF4-FFF2-40B4-BE49-F238E27FC236}">
                <a16:creationId xmlns:a16="http://schemas.microsoft.com/office/drawing/2014/main" id="{BEFBD157-1630-664B-E03F-C2498A1E2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9" y="75414"/>
            <a:ext cx="11972042" cy="6781801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BCC67AE-8524-4978-59D5-93B8DFE488E1}"/>
              </a:ext>
            </a:extLst>
          </p:cNvPr>
          <p:cNvSpPr/>
          <p:nvPr/>
        </p:nvSpPr>
        <p:spPr>
          <a:xfrm>
            <a:off x="810711" y="3018569"/>
            <a:ext cx="2194868" cy="200790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DDA396-CCE6-632B-0178-F939A21AC253}"/>
              </a:ext>
            </a:extLst>
          </p:cNvPr>
          <p:cNvSpPr txBox="1"/>
          <p:nvPr/>
        </p:nvSpPr>
        <p:spPr>
          <a:xfrm>
            <a:off x="2740447" y="5142340"/>
            <a:ext cx="452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b="1" i="0" dirty="0">
              <a:solidFill>
                <a:srgbClr val="262633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402B09-BCB9-6DDC-9304-B33B95999F36}"/>
              </a:ext>
            </a:extLst>
          </p:cNvPr>
          <p:cNvSpPr/>
          <p:nvPr/>
        </p:nvSpPr>
        <p:spPr>
          <a:xfrm>
            <a:off x="810711" y="772999"/>
            <a:ext cx="2262432" cy="199848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27FA2B-0B33-D3B5-6CFF-8BA025BD5732}"/>
              </a:ext>
            </a:extLst>
          </p:cNvPr>
          <p:cNvSpPr/>
          <p:nvPr/>
        </p:nvSpPr>
        <p:spPr>
          <a:xfrm>
            <a:off x="3445502" y="772999"/>
            <a:ext cx="2262432" cy="199848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C2AA632-CAC3-E89E-0AF4-F8A8DF016AFD}"/>
              </a:ext>
            </a:extLst>
          </p:cNvPr>
          <p:cNvSpPr/>
          <p:nvPr/>
        </p:nvSpPr>
        <p:spPr>
          <a:xfrm>
            <a:off x="6096000" y="753933"/>
            <a:ext cx="2337845" cy="199848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54B9D9-0E8F-E548-CC61-61835D7F1165}"/>
              </a:ext>
            </a:extLst>
          </p:cNvPr>
          <p:cNvSpPr/>
          <p:nvPr/>
        </p:nvSpPr>
        <p:spPr>
          <a:xfrm>
            <a:off x="8878749" y="753933"/>
            <a:ext cx="2194868" cy="200790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пички">
            <a:extLst>
              <a:ext uri="{FF2B5EF4-FFF2-40B4-BE49-F238E27FC236}">
                <a16:creationId xmlns:a16="http://schemas.microsoft.com/office/drawing/2014/main" id="{5EA20023-CF4C-7D7B-92B2-659F8D8EF1A8}"/>
              </a:ext>
            </a:extLst>
          </p:cNvPr>
          <p:cNvSpPr/>
          <p:nvPr/>
        </p:nvSpPr>
        <p:spPr>
          <a:xfrm>
            <a:off x="8620352" y="3506771"/>
            <a:ext cx="2760938" cy="247413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6BEA02B-A22B-BF49-AB25-8522B2572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922" y="5525190"/>
            <a:ext cx="949820" cy="672790"/>
          </a:xfrm>
          <a:prstGeom prst="rect">
            <a:avLst/>
          </a:prstGeom>
        </p:spPr>
      </p:pic>
      <p:sp>
        <p:nvSpPr>
          <p:cNvPr id="27" name="Прямоугольник плита">
            <a:extLst>
              <a:ext uri="{FF2B5EF4-FFF2-40B4-BE49-F238E27FC236}">
                <a16:creationId xmlns:a16="http://schemas.microsoft.com/office/drawing/2014/main" id="{96078357-676E-82A5-4D73-97F18E5D8FE7}"/>
              </a:ext>
            </a:extLst>
          </p:cNvPr>
          <p:cNvSpPr/>
          <p:nvPr/>
        </p:nvSpPr>
        <p:spPr>
          <a:xfrm>
            <a:off x="3389920" y="3018569"/>
            <a:ext cx="2358123" cy="209139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плита">
            <a:extLst>
              <a:ext uri="{FF2B5EF4-FFF2-40B4-BE49-F238E27FC236}">
                <a16:creationId xmlns:a16="http://schemas.microsoft.com/office/drawing/2014/main" id="{DDBC48F8-2E9B-5DFF-6566-AE34926D64A8}"/>
              </a:ext>
            </a:extLst>
          </p:cNvPr>
          <p:cNvSpPr/>
          <p:nvPr/>
        </p:nvSpPr>
        <p:spPr>
          <a:xfrm>
            <a:off x="5963437" y="3037423"/>
            <a:ext cx="2358123" cy="209139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F45DDE-3DAE-477F-0F72-6A460B93CFC8}"/>
              </a:ext>
            </a:extLst>
          </p:cNvPr>
          <p:cNvSpPr txBox="1"/>
          <p:nvPr/>
        </p:nvSpPr>
        <p:spPr>
          <a:xfrm>
            <a:off x="2740446" y="5109968"/>
            <a:ext cx="4405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ряд лежат они в коробках.</a:t>
            </a:r>
            <a:br>
              <a:rPr lang="ru-RU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красных шапках на головках.</a:t>
            </a:r>
            <a:br>
              <a:rPr lang="ru-RU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Их. пожалуйста. не тронь </a:t>
            </a:r>
            <a:br>
              <a:rPr lang="ru-RU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Притаился в них огонь.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0BB407-DEEF-49D3-ECC8-99AFEAC666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t="29278" r="64431" b="50000"/>
          <a:stretch/>
        </p:blipFill>
        <p:spPr>
          <a:xfrm>
            <a:off x="916237" y="923827"/>
            <a:ext cx="787138" cy="8012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782832-AE14-0A57-A819-9A850350ED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t="29278" r="64431" b="50000"/>
          <a:stretch/>
        </p:blipFill>
        <p:spPr>
          <a:xfrm>
            <a:off x="6204674" y="848413"/>
            <a:ext cx="787138" cy="80127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3404F7-9346-5CED-80B3-F2362B40C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28" y="1711625"/>
            <a:ext cx="1766212" cy="96074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56D8673-30C8-71BB-1D3E-C14D748598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9" t="70859" r="35404" b="7986"/>
          <a:stretch/>
        </p:blipFill>
        <p:spPr>
          <a:xfrm>
            <a:off x="3755554" y="923827"/>
            <a:ext cx="1671714" cy="17055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8B19664-B4CD-1525-66CB-A0DF670E2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38" y="1947379"/>
            <a:ext cx="1058887" cy="77100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B15D545-405D-56B9-DAA6-AA62812EB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73" y="911289"/>
            <a:ext cx="1206845" cy="87873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8235300-34D9-BD84-FF05-A300295BBC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134" y="1790023"/>
            <a:ext cx="1206845" cy="8787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05A9030-AE24-0289-81A0-C104995AFB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t="29278" r="64431" b="50000"/>
          <a:stretch/>
        </p:blipFill>
        <p:spPr>
          <a:xfrm>
            <a:off x="8966728" y="848413"/>
            <a:ext cx="787138" cy="80127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473F307-4A69-70E5-70E4-A9FBA2572A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904" y="923894"/>
            <a:ext cx="1178610" cy="166672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611044B-F57D-4A71-AB8B-6AD404EED9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27" y="3134602"/>
            <a:ext cx="1163558" cy="74433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D52F591-EC96-B037-148B-0A2404C3F8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8" t="10994" r="11035" b="19631"/>
          <a:stretch/>
        </p:blipFill>
        <p:spPr>
          <a:xfrm>
            <a:off x="1703761" y="3477478"/>
            <a:ext cx="1142618" cy="148118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3154DF7-862A-B1F0-39DB-DEF6CE56C8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824" y="3159885"/>
            <a:ext cx="2067297" cy="224629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68CA327-C533-D5E3-0D55-3CD8CAE8CC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30" y="3183614"/>
            <a:ext cx="1751078" cy="1751078"/>
          </a:xfrm>
          <a:prstGeom prst="rect">
            <a:avLst/>
          </a:prstGeom>
        </p:spPr>
      </p:pic>
      <p:pic>
        <p:nvPicPr>
          <p:cNvPr id="48" name="спички">
            <a:extLst>
              <a:ext uri="{FF2B5EF4-FFF2-40B4-BE49-F238E27FC236}">
                <a16:creationId xmlns:a16="http://schemas.microsoft.com/office/drawing/2014/main" id="{E025AA46-BDD7-0450-F5D6-703A36C56B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791" y="3988202"/>
            <a:ext cx="2689625" cy="149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6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4152BA-FD5B-26D9-689D-F6256AF09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7" y="0"/>
            <a:ext cx="11970755" cy="6858000"/>
          </a:xfrm>
          <a:prstGeom prst="rect">
            <a:avLst/>
          </a:prstGeom>
        </p:spPr>
      </p:pic>
      <p:sp>
        <p:nvSpPr>
          <p:cNvPr id="6" name="Прямоугольник топор">
            <a:extLst>
              <a:ext uri="{FF2B5EF4-FFF2-40B4-BE49-F238E27FC236}">
                <a16:creationId xmlns:a16="http://schemas.microsoft.com/office/drawing/2014/main" id="{B468571F-1773-67B0-0DA1-B6F2CF9225B7}"/>
              </a:ext>
            </a:extLst>
          </p:cNvPr>
          <p:cNvSpPr/>
          <p:nvPr/>
        </p:nvSpPr>
        <p:spPr>
          <a:xfrm>
            <a:off x="6881567" y="4666268"/>
            <a:ext cx="2007909" cy="1574276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09BFE9-A507-2926-FEDA-AB451BEDDAA8}"/>
              </a:ext>
            </a:extLst>
          </p:cNvPr>
          <p:cNvSpPr txBox="1"/>
          <p:nvPr/>
        </p:nvSpPr>
        <p:spPr>
          <a:xfrm>
            <a:off x="1027522" y="4732256"/>
            <a:ext cx="5137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Хоть и ростом невелик,</a:t>
            </a:r>
          </a:p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 А к почтению привык:</a:t>
            </a:r>
          </a:p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Перед ним дубы и клены,</a:t>
            </a:r>
          </a:p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И березы шлют поклоны.</a:t>
            </a:r>
          </a:p>
        </p:txBody>
      </p:sp>
      <p:pic>
        <p:nvPicPr>
          <p:cNvPr id="13" name="топор">
            <a:extLst>
              <a:ext uri="{FF2B5EF4-FFF2-40B4-BE49-F238E27FC236}">
                <a16:creationId xmlns:a16="http://schemas.microsoft.com/office/drawing/2014/main" id="{B99D17BB-FB11-4596-8466-51497B522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245" y="4853241"/>
            <a:ext cx="1692591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1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207</Words>
  <Application>Microsoft Office PowerPoint</Application>
  <PresentationFormat>Широкоэкранный</PresentationFormat>
  <Paragraphs>35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Белышева</dc:creator>
  <cp:lastModifiedBy>Татьяна Белышева</cp:lastModifiedBy>
  <cp:revision>5</cp:revision>
  <dcterms:created xsi:type="dcterms:W3CDTF">2022-11-11T11:56:03Z</dcterms:created>
  <dcterms:modified xsi:type="dcterms:W3CDTF">2022-11-11T18:05:35Z</dcterms:modified>
</cp:coreProperties>
</file>