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62" r:id="rId3"/>
    <p:sldId id="278" r:id="rId4"/>
    <p:sldId id="279" r:id="rId5"/>
    <p:sldId id="280" r:id="rId6"/>
    <p:sldId id="281" r:id="rId7"/>
    <p:sldId id="282" r:id="rId8"/>
    <p:sldId id="283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10FF02-2475-4CAC-A8B7-BDA78EA4767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E3144-952E-49A0-8904-E74796F080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29684" cy="21534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Правильное питание и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соблюдение режима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 полноценного физического развития детей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857496"/>
            <a:ext cx="4391480" cy="2857520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928934"/>
            <a:ext cx="3857652" cy="36385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00760" y="585789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Шахова И. В.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79512" y="404665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571480"/>
            <a:ext cx="8258205" cy="5676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– основа полноценного развития детей</a:t>
            </a:r>
          </a:p>
          <a:p>
            <a:pPr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Приучая детей к определенному режиму, к выполнению гигиенических требований, мы создаем у них полезные для организма навыки и тем самым сохраняем их здоровье.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Твердый режим дня, установленный в соответствии с возрастными особенностями детей, — одно из существенных условий полноценного физического развития ребенка.</a:t>
            </a:r>
            <a:r>
              <a:rPr lang="ru-RU" sz="2000" dirty="0" smtClean="0"/>
              <a:t>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Максимальная продолжительность непрерывного бодрствования детей 3-7 лет составляет 5,5-6 часов, до 3 лет - в соответствии с медицинскими рекомендациями.</a:t>
            </a:r>
            <a:endParaRPr lang="ru-RU" sz="2000" dirty="0"/>
          </a:p>
        </p:txBody>
      </p:sp>
      <p:pic>
        <p:nvPicPr>
          <p:cNvPr id="6" name="Содержимое 4" descr="режим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285984" y="4000504"/>
            <a:ext cx="3000396" cy="2643206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34816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68580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Основное требование к режиму </a:t>
            </a:r>
          </a:p>
          <a:p>
            <a:pPr algn="ctr"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Это точность во времени и правильное чередование, смена одних видов деятельности другими.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Должно быть установлено время, когда ребенок ложится спать, встает, ест, гуляет, выполняет несложные, посильные для него обязанности. Время это необходимо точно соблюдать.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 descr="i (5)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071802" y="3357562"/>
            <a:ext cx="350046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5123"/>
            <a:ext cx="892971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Только во время сна ребенок получает полный отдых. Сон должен быть достаточно продолжительным.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Общая продолжительность суточного сна для детей дошкольного возраста 12-12,5 часа, из которых 2-2,5 часа отводится на дневной сон.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Для детей от 1 года до 1,5 года дневной сон организуют дважды в первую и вторую половину дня общей продолжительностью до 3,5 часа. 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Для детей от 1,5 до 3 лег дневной сон организуют однократно продолжительностью не менее 3 часов.  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Перед сном не рекомендуется проведение подвижных эмоциональных игр, закаливающих процедур. Во время сна детей присутствие воспитателя (или его помощника) в спальне обязательно.</a:t>
            </a:r>
            <a:endParaRPr lang="ru-RU" sz="2000" dirty="0"/>
          </a:p>
        </p:txBody>
      </p:sp>
      <p:pic>
        <p:nvPicPr>
          <p:cNvPr id="3" name="Содержимое 4" descr="79934064_large_Children_Day_vector_wallpaper_0168005a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4429124" y="4071942"/>
            <a:ext cx="335758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5123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Как бы точно ни соблюдалось время сна и еды, режим нельзя признать правильным, если в нем не предусмотрено время для прогулки.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Чем больше времени дети проводят на открытом воздухе, тем они здоровее.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Рекомендуемая продолжительность  ежедневных прогулок составляет 3-4 часа.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Продолжительность прогулки определяется дошкольной образовательной организацией в зависимости от климатических условий. При температуре воздуха ниже минус 15 С и скорости ветра более 7 м/с продолжительность прогулки рекомендуется сокращать.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Рекомендуется организовывать прогулки 2 раза в день: в первую половину дня и во вторую половину дня после дневного сна или перед уходом детей домой.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8)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57158" y="5072074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3286116" y="4786322"/>
            <a:ext cx="13144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5715008" y="5000636"/>
            <a:ext cx="19716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82153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Здоровый образ жизни не мыслим без рационального, разнообразного питания. </a:t>
            </a:r>
          </a:p>
          <a:p>
            <a:pPr indent="152400" algn="just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Правильное  питание - важный и постоянно действующий фактор, обеспечивающий процессы роста, развития организма, условие сохранения здоровья в любом возрасте.</a:t>
            </a:r>
          </a:p>
          <a:p>
            <a:pPr indent="152400" algn="just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786058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eaLnBrk="0" hangingPunct="0"/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В основе правильного питания лежат пять принципов. Итак, правильное питание должно быть: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152400" eaLnBrk="0" hangingPunct="0">
              <a:buFontTx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регулярным;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52400" eaLnBrk="0" hangingPunct="0">
              <a:buFontTx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разнообразным;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indent="152400" eaLnBrk="0" hangingPunct="0">
              <a:buFontTx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адекватным;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indent="152400" eaLnBrk="0" hangingPunct="0">
              <a:buFontTx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безопасным;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indent="152400" eaLnBrk="0" hangingPunct="0">
              <a:buFontTx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приносить удовольствие.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8958" y="642918"/>
            <a:ext cx="185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Питание. 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3357562"/>
            <a:ext cx="4427984" cy="3297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3"/>
            <a:ext cx="628652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eaLnBrk="0" hangingPunct="0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Разнообразие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задача педагогов и родителей сформировать разнообразный вкусовой кругозор, чтобы ребенку нравились разные продукты и блюда.</a:t>
            </a:r>
          </a:p>
          <a:p>
            <a:pPr indent="152400" algn="just" eaLnBrk="0" hangingPunct="0"/>
            <a:endParaRPr lang="ru-RU" sz="1300" dirty="0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14356"/>
            <a:ext cx="604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 eaLnBrk="0" hangingPunct="0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Регулярность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то есть режим питания.</a:t>
            </a:r>
            <a:endParaRPr lang="ru-RU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428868"/>
            <a:ext cx="6429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eaLnBrk="0" hangingPunct="0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Адекватность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это восполнение </a:t>
            </a: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энергозатрат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организма. У детей необходимо сформировать представление о том, какое количество пищи достаточно, недостаточно и избыточно.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86190"/>
            <a:ext cx="5786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eaLnBrk="0" hangingPunct="0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 </a:t>
            </a:r>
            <a:r>
              <a:rPr lang="ru-RU" sz="20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питания обеспечивают три условия – это соблюдение правил личной гигиены, умение различать свежие и несвежие продукты, осторожное обращение с незнакомыми продуктами.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500702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 eaLnBrk="0" hangingPunct="0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Удовольствие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прием пищи должен проходить в теплой, уютной атмосфере, за красиво сервированным столом.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C:\Users\Eco-Flaiv\Desktop\презентация\CIMG2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876"/>
            <a:ext cx="29178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правильного питания</a:t>
            </a: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Питание по 10-ти дневному меню </a:t>
            </a:r>
          </a:p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Организация второго завтрака ( соки, фрукты)  </a:t>
            </a:r>
          </a:p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Введение овощей и фруктов в обед и полдник </a:t>
            </a:r>
          </a:p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Витаминизация пищи витамином «С» </a:t>
            </a:r>
          </a:p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Строгое соблюдение питьевого режима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786058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Дети получают питание 4—5 раз в день.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еда дается через полчаса, во всяком случае не позднее чем через час после пробуждения ребенка, а последняя — часа за полтора до сна.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приемами пищи должны быть установлены промежутки в 3—4 часа, их надо строго соблюдать.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9e8a8b8ff78f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4572000" y="407194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967335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важно, чтобы режим дома совпадал с режимом дошкольного учреждения.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642918"/>
            <a:ext cx="69294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Мы должны помочь родителям и детям понять, что здоровье зависит от правильного питания, сформировать знания о том, какие продукты полезные, а какие вредные для здоровья, подвести к пониманию, что не все вкусное полезно, закрепить навыки санитарно-гигиенических правил при употреблении пищи, воспитывать у детей осознанное отношение к своему питанию.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929066"/>
            <a:ext cx="4714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и дома должно быть установлено время, когда ложиться спать, гулять, кушать, выполнять посильные задания. Время нужно точно соблюдать.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4361514"/>
            <a:ext cx="2357454" cy="2496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643182"/>
            <a:ext cx="2672312" cy="2367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1605</TotalTime>
  <Words>388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Правильное питание и  соблюдение режима  основа полноценного физического развития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здорового образа жизни дошкольников</dc:title>
  <dc:creator>1</dc:creator>
  <cp:lastModifiedBy>User</cp:lastModifiedBy>
  <cp:revision>29</cp:revision>
  <dcterms:created xsi:type="dcterms:W3CDTF">2012-11-02T09:59:41Z</dcterms:created>
  <dcterms:modified xsi:type="dcterms:W3CDTF">2016-02-10T08:42:31Z</dcterms:modified>
</cp:coreProperties>
</file>