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7" r:id="rId2"/>
    <p:sldId id="305" r:id="rId3"/>
    <p:sldId id="258" r:id="rId4"/>
    <p:sldId id="259" r:id="rId5"/>
    <p:sldId id="269" r:id="rId6"/>
    <p:sldId id="273" r:id="rId7"/>
    <p:sldId id="272" r:id="rId8"/>
    <p:sldId id="301" r:id="rId9"/>
    <p:sldId id="303" r:id="rId10"/>
    <p:sldId id="285" r:id="rId11"/>
    <p:sldId id="274" r:id="rId12"/>
    <p:sldId id="294" r:id="rId13"/>
    <p:sldId id="291" r:id="rId14"/>
    <p:sldId id="292" r:id="rId15"/>
    <p:sldId id="295" r:id="rId16"/>
    <p:sldId id="297" r:id="rId17"/>
    <p:sldId id="300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899" autoAdjust="0"/>
  </p:normalViewPr>
  <p:slideViewPr>
    <p:cSldViewPr>
      <p:cViewPr varScale="1">
        <p:scale>
          <a:sx n="69" d="100"/>
          <a:sy n="69" d="100"/>
        </p:scale>
        <p:origin x="-19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</a:rPr>
              <a:t>Показатели </a:t>
            </a:r>
            <a:r>
              <a:rPr lang="ru-RU" i="1" dirty="0">
                <a:solidFill>
                  <a:srgbClr val="C00000"/>
                </a:solidFill>
              </a:rPr>
              <a:t>развития </a:t>
            </a:r>
            <a:r>
              <a:rPr lang="ru-RU" i="1" dirty="0" smtClean="0">
                <a:solidFill>
                  <a:srgbClr val="C00000"/>
                </a:solidFill>
              </a:rPr>
              <a:t>художественно-творческих </a:t>
            </a:r>
            <a:r>
              <a:rPr lang="ru-RU" i="1" dirty="0">
                <a:solidFill>
                  <a:srgbClr val="C00000"/>
                </a:solidFill>
              </a:rPr>
              <a:t>способностей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средние показатели</c:v>
                </c:pt>
                <c:pt idx="1">
                  <c:v>высокие показатели</c:v>
                </c:pt>
                <c:pt idx="2">
                  <c:v>низкие показатели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8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средние показатели</c:v>
                </c:pt>
                <c:pt idx="1">
                  <c:v>высокие показатели</c:v>
                </c:pt>
                <c:pt idx="2">
                  <c:v>низкие показатели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средние показатели</c:v>
                </c:pt>
                <c:pt idx="1">
                  <c:v>высокие показатели</c:v>
                </c:pt>
                <c:pt idx="2">
                  <c:v>низкие показатели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средние показатели</c:v>
                </c:pt>
                <c:pt idx="1">
                  <c:v>высокие показатели</c:v>
                </c:pt>
                <c:pt idx="2">
                  <c:v>низкие показатели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</a:rPr>
              <a:t>Показатели </a:t>
            </a:r>
            <a:r>
              <a:rPr lang="ru-RU" i="1" dirty="0">
                <a:solidFill>
                  <a:srgbClr val="C00000"/>
                </a:solidFill>
              </a:rPr>
              <a:t>развития </a:t>
            </a:r>
            <a:r>
              <a:rPr lang="ru-RU" i="1" dirty="0" smtClean="0">
                <a:solidFill>
                  <a:srgbClr val="C00000"/>
                </a:solidFill>
              </a:rPr>
              <a:t>художественно-творческих </a:t>
            </a:r>
            <a:r>
              <a:rPr lang="ru-RU" i="1" dirty="0">
                <a:solidFill>
                  <a:srgbClr val="C00000"/>
                </a:solidFill>
              </a:rPr>
              <a:t>способностей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9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средние показатели</c:v>
                </c:pt>
                <c:pt idx="1">
                  <c:v>высокие показатели</c:v>
                </c:pt>
                <c:pt idx="2">
                  <c:v>низкие показатели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65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средние показатели</c:v>
                </c:pt>
                <c:pt idx="1">
                  <c:v>высокие показатели</c:v>
                </c:pt>
                <c:pt idx="2">
                  <c:v>низкие показатели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средние показатели</c:v>
                </c:pt>
                <c:pt idx="1">
                  <c:v>высокие показатели</c:v>
                </c:pt>
                <c:pt idx="2">
                  <c:v>низкие показатели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средние показатели</c:v>
                </c:pt>
                <c:pt idx="1">
                  <c:v>высокие показатели</c:v>
                </c:pt>
                <c:pt idx="2">
                  <c:v>низкие показатели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24437962675301"/>
          <c:y val="0.36821421797617854"/>
          <c:w val="0.42775562037324699"/>
          <c:h val="0.603735789172455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начальная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начальная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начальная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72872832"/>
        <c:axId val="172874368"/>
        <c:axId val="0"/>
      </c:bar3DChart>
      <c:catAx>
        <c:axId val="17287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2874368"/>
        <c:crosses val="autoZero"/>
        <c:auto val="1"/>
        <c:lblAlgn val="ctr"/>
        <c:lblOffset val="100"/>
        <c:noMultiLvlLbl val="0"/>
      </c:catAx>
      <c:valAx>
        <c:axId val="17287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87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начальная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начальная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начальная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32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начальная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916928"/>
        <c:axId val="173918464"/>
        <c:axId val="0"/>
      </c:area3DChart>
      <c:catAx>
        <c:axId val="17391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3918464"/>
        <c:crosses val="autoZero"/>
        <c:auto val="1"/>
        <c:lblAlgn val="ctr"/>
        <c:lblOffset val="100"/>
        <c:noMultiLvlLbl val="0"/>
      </c:catAx>
      <c:valAx>
        <c:axId val="173918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391692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8A50E-457B-464F-A21E-CF8F4240EC9B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F2AFF-D913-4EA4-BBD4-D67C0D93A730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800" b="1" i="1" dirty="0" smtClean="0"/>
            <a:t>1 этап</a:t>
          </a:r>
          <a:endParaRPr lang="ru-RU" sz="2800" b="1" i="1" dirty="0"/>
        </a:p>
      </dgm:t>
    </dgm:pt>
    <dgm:pt modelId="{10209C8D-0FA2-4DB3-8526-E93726FC7604}" type="parTrans" cxnId="{E4AAD907-8EE6-4717-A57F-AD1B947125CB}">
      <dgm:prSet/>
      <dgm:spPr/>
      <dgm:t>
        <a:bodyPr/>
        <a:lstStyle/>
        <a:p>
          <a:endParaRPr lang="ru-RU"/>
        </a:p>
      </dgm:t>
    </dgm:pt>
    <dgm:pt modelId="{D757CDBB-832E-4F1F-8C27-ADB1E6C25652}" type="sibTrans" cxnId="{E4AAD907-8EE6-4717-A57F-AD1B947125CB}">
      <dgm:prSet/>
      <dgm:spPr/>
      <dgm:t>
        <a:bodyPr/>
        <a:lstStyle/>
        <a:p>
          <a:endParaRPr lang="ru-RU"/>
        </a:p>
      </dgm:t>
    </dgm:pt>
    <dgm:pt modelId="{9A4B58D8-FDA5-43E4-A76E-8E786D38DD3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/>
            <a:t>Подготовительный   - </a:t>
          </a:r>
          <a:r>
            <a:rPr lang="ru-RU" sz="1400" b="1" i="1" dirty="0" smtClean="0"/>
            <a:t>стартовый мониторинг, изучение и подбор методической литературы,        выбор методики, комплексное планирование работы.</a:t>
          </a:r>
          <a:endParaRPr lang="ru-RU" sz="1400" b="1" i="1" dirty="0"/>
        </a:p>
      </dgm:t>
    </dgm:pt>
    <dgm:pt modelId="{152C1BA6-5249-4731-8701-E904EFBAD079}" type="parTrans" cxnId="{2EBD2BF6-7381-482B-BC4E-AE147D87CAE3}">
      <dgm:prSet/>
      <dgm:spPr/>
      <dgm:t>
        <a:bodyPr/>
        <a:lstStyle/>
        <a:p>
          <a:endParaRPr lang="ru-RU"/>
        </a:p>
      </dgm:t>
    </dgm:pt>
    <dgm:pt modelId="{1EC57C7C-6FEC-4257-89D4-EDD4AF56D6E4}" type="sibTrans" cxnId="{2EBD2BF6-7381-482B-BC4E-AE147D87CAE3}">
      <dgm:prSet/>
      <dgm:spPr/>
      <dgm:t>
        <a:bodyPr/>
        <a:lstStyle/>
        <a:p>
          <a:endParaRPr lang="ru-RU"/>
        </a:p>
      </dgm:t>
    </dgm:pt>
    <dgm:pt modelId="{2F83E4D5-95F5-43CC-9DC8-EC31DAC01FBC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800" b="1" i="1" dirty="0" smtClean="0"/>
            <a:t>2 этап</a:t>
          </a:r>
          <a:endParaRPr lang="ru-RU" sz="2800" b="1" i="1" dirty="0"/>
        </a:p>
      </dgm:t>
    </dgm:pt>
    <dgm:pt modelId="{FFD6B111-8D1F-419B-BA3A-E3CE2E8D5B4C}" type="parTrans" cxnId="{5ADEA670-5E7A-4019-9D3D-CD9CE62DBE83}">
      <dgm:prSet/>
      <dgm:spPr/>
      <dgm:t>
        <a:bodyPr/>
        <a:lstStyle/>
        <a:p>
          <a:endParaRPr lang="ru-RU"/>
        </a:p>
      </dgm:t>
    </dgm:pt>
    <dgm:pt modelId="{9C4B25C7-8032-4D5E-A291-419CD071AF0D}" type="sibTrans" cxnId="{5ADEA670-5E7A-4019-9D3D-CD9CE62DBE83}">
      <dgm:prSet/>
      <dgm:spPr/>
      <dgm:t>
        <a:bodyPr/>
        <a:lstStyle/>
        <a:p>
          <a:endParaRPr lang="ru-RU"/>
        </a:p>
      </dgm:t>
    </dgm:pt>
    <dgm:pt modelId="{1A64732A-D738-478F-BE03-32CDE7C1F3DC}">
      <dgm:prSet phldrT="[Текст]" custT="1"/>
      <dgm:spPr/>
      <dgm:t>
        <a:bodyPr/>
        <a:lstStyle/>
        <a:p>
          <a:r>
            <a:rPr lang="ru-RU" sz="1600" b="1" i="1" dirty="0" smtClean="0"/>
            <a:t>Формирующий           -</a:t>
          </a:r>
          <a:r>
            <a:rPr lang="ru-RU" sz="1400" b="1" i="1" dirty="0" smtClean="0"/>
            <a:t>создание условий для художественно-эстетического развития дошкольников:  оформление ППРС,  взаимодействие с  детьми, родителями, педагогами ,социумом.</a:t>
          </a:r>
          <a:endParaRPr lang="ru-RU" sz="1400" b="1" i="1" dirty="0"/>
        </a:p>
      </dgm:t>
    </dgm:pt>
    <dgm:pt modelId="{FEF8FB95-B12D-4DC0-AEA0-E8CFE5F0F0FA}" type="parTrans" cxnId="{25C2D9A3-8FBE-4D07-B126-E88EDDC573A0}">
      <dgm:prSet/>
      <dgm:spPr/>
      <dgm:t>
        <a:bodyPr/>
        <a:lstStyle/>
        <a:p>
          <a:endParaRPr lang="ru-RU"/>
        </a:p>
      </dgm:t>
    </dgm:pt>
    <dgm:pt modelId="{7B342E70-5A72-47FB-98E6-0280AEC34D61}" type="sibTrans" cxnId="{25C2D9A3-8FBE-4D07-B126-E88EDDC573A0}">
      <dgm:prSet/>
      <dgm:spPr/>
      <dgm:t>
        <a:bodyPr/>
        <a:lstStyle/>
        <a:p>
          <a:endParaRPr lang="ru-RU"/>
        </a:p>
      </dgm:t>
    </dgm:pt>
    <dgm:pt modelId="{2B4F5247-9547-489C-8E0B-8EFC27E120ED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ru-RU" b="1" i="1" dirty="0" smtClean="0"/>
            <a:t>3 этап</a:t>
          </a:r>
          <a:endParaRPr lang="ru-RU" b="1" i="1" dirty="0"/>
        </a:p>
      </dgm:t>
    </dgm:pt>
    <dgm:pt modelId="{0912BCF0-6315-4DA7-AA02-26B861032A38}" type="parTrans" cxnId="{F5FA7A39-D969-449E-9A74-4E115A0F87CE}">
      <dgm:prSet/>
      <dgm:spPr/>
      <dgm:t>
        <a:bodyPr/>
        <a:lstStyle/>
        <a:p>
          <a:endParaRPr lang="ru-RU"/>
        </a:p>
      </dgm:t>
    </dgm:pt>
    <dgm:pt modelId="{730565A9-FD05-4F36-8E43-C8D75EFFBC93}" type="sibTrans" cxnId="{F5FA7A39-D969-449E-9A74-4E115A0F87CE}">
      <dgm:prSet/>
      <dgm:spPr/>
      <dgm:t>
        <a:bodyPr/>
        <a:lstStyle/>
        <a:p>
          <a:endParaRPr lang="ru-RU"/>
        </a:p>
      </dgm:t>
    </dgm:pt>
    <dgm:pt modelId="{863CBD33-B815-4D52-929F-34E0CB45A0BE}">
      <dgm:prSet phldrT="[Текст]" custT="1"/>
      <dgm:spPr/>
      <dgm:t>
        <a:bodyPr/>
        <a:lstStyle/>
        <a:p>
          <a:r>
            <a:rPr lang="ru-RU" sz="1600" b="1" i="1" dirty="0" smtClean="0"/>
            <a:t>Заключительный      - </a:t>
          </a:r>
          <a:r>
            <a:rPr lang="ru-RU" sz="1400" b="1" i="1" dirty="0" smtClean="0"/>
            <a:t>повторный мониторинг, анализ работы, подведение итогов, планирование перспективы работы</a:t>
          </a:r>
          <a:endParaRPr lang="ru-RU" sz="1400" b="1" i="1" dirty="0"/>
        </a:p>
      </dgm:t>
    </dgm:pt>
    <dgm:pt modelId="{C9836236-6EDF-45FE-9B5A-4AAE7887FA4E}" type="parTrans" cxnId="{B54F0D5A-D15E-422E-868F-BF2989857E7A}">
      <dgm:prSet/>
      <dgm:spPr/>
      <dgm:t>
        <a:bodyPr/>
        <a:lstStyle/>
        <a:p>
          <a:endParaRPr lang="ru-RU"/>
        </a:p>
      </dgm:t>
    </dgm:pt>
    <dgm:pt modelId="{7B69FC5A-0005-43A8-AC96-C5261A163E9E}" type="sibTrans" cxnId="{B54F0D5A-D15E-422E-868F-BF2989857E7A}">
      <dgm:prSet/>
      <dgm:spPr/>
      <dgm:t>
        <a:bodyPr/>
        <a:lstStyle/>
        <a:p>
          <a:endParaRPr lang="ru-RU"/>
        </a:p>
      </dgm:t>
    </dgm:pt>
    <dgm:pt modelId="{C7B5A4EA-5EBE-4400-A938-A4009CD2C206}" type="pres">
      <dgm:prSet presAssocID="{0718A50E-457B-464F-A21E-CF8F4240EC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69197-2D48-4CFB-96DD-053F5B9FD7F8}" type="pres">
      <dgm:prSet presAssocID="{5FDF2AFF-D913-4EA4-BBD4-D67C0D93A730}" presName="compositeNode" presStyleCnt="0">
        <dgm:presLayoutVars>
          <dgm:bulletEnabled val="1"/>
        </dgm:presLayoutVars>
      </dgm:prSet>
      <dgm:spPr/>
    </dgm:pt>
    <dgm:pt modelId="{779DA335-270D-4304-9E07-B3DE0529F8BF}" type="pres">
      <dgm:prSet presAssocID="{5FDF2AFF-D913-4EA4-BBD4-D67C0D93A730}" presName="bgRect" presStyleLbl="node1" presStyleIdx="0" presStyleCnt="3"/>
      <dgm:spPr/>
      <dgm:t>
        <a:bodyPr/>
        <a:lstStyle/>
        <a:p>
          <a:endParaRPr lang="ru-RU"/>
        </a:p>
      </dgm:t>
    </dgm:pt>
    <dgm:pt modelId="{02956E0A-77B7-4A9E-9AEB-26AF3FEC8E77}" type="pres">
      <dgm:prSet presAssocID="{5FDF2AFF-D913-4EA4-BBD4-D67C0D93A73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9E079-ADA6-407B-9C03-656497EF1A95}" type="pres">
      <dgm:prSet presAssocID="{5FDF2AFF-D913-4EA4-BBD4-D67C0D93A73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BB03F-11C4-4CEC-BA26-912B70886CE7}" type="pres">
      <dgm:prSet presAssocID="{D757CDBB-832E-4F1F-8C27-ADB1E6C25652}" presName="hSp" presStyleCnt="0"/>
      <dgm:spPr/>
    </dgm:pt>
    <dgm:pt modelId="{3704CCD5-8376-42B5-A239-E1FCCE99680F}" type="pres">
      <dgm:prSet presAssocID="{D757CDBB-832E-4F1F-8C27-ADB1E6C25652}" presName="vProcSp" presStyleCnt="0"/>
      <dgm:spPr/>
    </dgm:pt>
    <dgm:pt modelId="{0990A7EC-ADB6-416C-B6C4-3B84E60665A1}" type="pres">
      <dgm:prSet presAssocID="{D757CDBB-832E-4F1F-8C27-ADB1E6C25652}" presName="vSp1" presStyleCnt="0"/>
      <dgm:spPr/>
    </dgm:pt>
    <dgm:pt modelId="{424A517C-909B-4526-8CA0-790B26FA6041}" type="pres">
      <dgm:prSet presAssocID="{D757CDBB-832E-4F1F-8C27-ADB1E6C25652}" presName="simulatedConn" presStyleLbl="solidFgAcc1" presStyleIdx="0" presStyleCnt="2"/>
      <dgm:spPr>
        <a:solidFill>
          <a:srgbClr val="0070C0"/>
        </a:solidFill>
      </dgm:spPr>
    </dgm:pt>
    <dgm:pt modelId="{C47809CB-2F4F-4D36-A5D4-C9150915F380}" type="pres">
      <dgm:prSet presAssocID="{D757CDBB-832E-4F1F-8C27-ADB1E6C25652}" presName="vSp2" presStyleCnt="0"/>
      <dgm:spPr/>
    </dgm:pt>
    <dgm:pt modelId="{D99996B9-52CE-4CC0-BDA5-1B7E54BAC10A}" type="pres">
      <dgm:prSet presAssocID="{D757CDBB-832E-4F1F-8C27-ADB1E6C25652}" presName="sibTrans" presStyleCnt="0"/>
      <dgm:spPr/>
    </dgm:pt>
    <dgm:pt modelId="{4DCBF10B-E8CF-4358-A95C-C6BF2D299ADA}" type="pres">
      <dgm:prSet presAssocID="{2F83E4D5-95F5-43CC-9DC8-EC31DAC01FBC}" presName="compositeNode" presStyleCnt="0">
        <dgm:presLayoutVars>
          <dgm:bulletEnabled val="1"/>
        </dgm:presLayoutVars>
      </dgm:prSet>
      <dgm:spPr/>
    </dgm:pt>
    <dgm:pt modelId="{11CC162F-E087-4B7E-9D04-1DA8917CB887}" type="pres">
      <dgm:prSet presAssocID="{2F83E4D5-95F5-43CC-9DC8-EC31DAC01FBC}" presName="bgRect" presStyleLbl="node1" presStyleIdx="1" presStyleCnt="3" custScaleY="98800"/>
      <dgm:spPr/>
      <dgm:t>
        <a:bodyPr/>
        <a:lstStyle/>
        <a:p>
          <a:endParaRPr lang="ru-RU"/>
        </a:p>
      </dgm:t>
    </dgm:pt>
    <dgm:pt modelId="{3D343762-22F0-42AD-A769-13AD640B0938}" type="pres">
      <dgm:prSet presAssocID="{2F83E4D5-95F5-43CC-9DC8-EC31DAC01FB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0579D-01BD-48DD-89CC-8EB1C3BF46BD}" type="pres">
      <dgm:prSet presAssocID="{2F83E4D5-95F5-43CC-9DC8-EC31DAC01FB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58733-63C2-43B8-9D5E-54F390550712}" type="pres">
      <dgm:prSet presAssocID="{9C4B25C7-8032-4D5E-A291-419CD071AF0D}" presName="hSp" presStyleCnt="0"/>
      <dgm:spPr/>
    </dgm:pt>
    <dgm:pt modelId="{E56345D5-A72A-4676-AFE9-8AC4B7506860}" type="pres">
      <dgm:prSet presAssocID="{9C4B25C7-8032-4D5E-A291-419CD071AF0D}" presName="vProcSp" presStyleCnt="0"/>
      <dgm:spPr/>
    </dgm:pt>
    <dgm:pt modelId="{A2F19786-5CD5-4FC2-8853-CE4984D7DE75}" type="pres">
      <dgm:prSet presAssocID="{9C4B25C7-8032-4D5E-A291-419CD071AF0D}" presName="vSp1" presStyleCnt="0"/>
      <dgm:spPr/>
    </dgm:pt>
    <dgm:pt modelId="{63A80422-EB52-4709-A54D-F32620E699C0}" type="pres">
      <dgm:prSet presAssocID="{9C4B25C7-8032-4D5E-A291-419CD071AF0D}" presName="simulatedConn" presStyleLbl="solidFgAcc1" presStyleIdx="1" presStyleCnt="2"/>
      <dgm:spPr>
        <a:solidFill>
          <a:srgbClr val="0070C0"/>
        </a:solidFill>
      </dgm:spPr>
    </dgm:pt>
    <dgm:pt modelId="{99637C01-4DF9-4416-AD63-E0199046CDB7}" type="pres">
      <dgm:prSet presAssocID="{9C4B25C7-8032-4D5E-A291-419CD071AF0D}" presName="vSp2" presStyleCnt="0"/>
      <dgm:spPr/>
    </dgm:pt>
    <dgm:pt modelId="{758CE8C6-76FC-41B0-B8C6-D8053307CAAB}" type="pres">
      <dgm:prSet presAssocID="{9C4B25C7-8032-4D5E-A291-419CD071AF0D}" presName="sibTrans" presStyleCnt="0"/>
      <dgm:spPr/>
    </dgm:pt>
    <dgm:pt modelId="{4AB715FF-6433-4D0E-A1BC-93091775752E}" type="pres">
      <dgm:prSet presAssocID="{2B4F5247-9547-489C-8E0B-8EFC27E120ED}" presName="compositeNode" presStyleCnt="0">
        <dgm:presLayoutVars>
          <dgm:bulletEnabled val="1"/>
        </dgm:presLayoutVars>
      </dgm:prSet>
      <dgm:spPr/>
    </dgm:pt>
    <dgm:pt modelId="{EADCBB12-EE4C-47AA-A4A0-4385B47AE965}" type="pres">
      <dgm:prSet presAssocID="{2B4F5247-9547-489C-8E0B-8EFC27E120ED}" presName="bgRect" presStyleLbl="node1" presStyleIdx="2" presStyleCnt="3"/>
      <dgm:spPr/>
      <dgm:t>
        <a:bodyPr/>
        <a:lstStyle/>
        <a:p>
          <a:endParaRPr lang="ru-RU"/>
        </a:p>
      </dgm:t>
    </dgm:pt>
    <dgm:pt modelId="{6C980779-44CB-43D4-98A4-2F523C2B5C5F}" type="pres">
      <dgm:prSet presAssocID="{2B4F5247-9547-489C-8E0B-8EFC27E120E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2B5A2-5BE8-469B-B322-4C5CF4358DC9}" type="pres">
      <dgm:prSet presAssocID="{2B4F5247-9547-489C-8E0B-8EFC27E120E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AD907-8EE6-4717-A57F-AD1B947125CB}" srcId="{0718A50E-457B-464F-A21E-CF8F4240EC9B}" destId="{5FDF2AFF-D913-4EA4-BBD4-D67C0D93A730}" srcOrd="0" destOrd="0" parTransId="{10209C8D-0FA2-4DB3-8526-E93726FC7604}" sibTransId="{D757CDBB-832E-4F1F-8C27-ADB1E6C25652}"/>
    <dgm:cxn modelId="{575CFA53-3C81-4A09-8603-80E2F12A2455}" type="presOf" srcId="{2B4F5247-9547-489C-8E0B-8EFC27E120ED}" destId="{6C980779-44CB-43D4-98A4-2F523C2B5C5F}" srcOrd="1" destOrd="0" presId="urn:microsoft.com/office/officeart/2005/8/layout/hProcess7#1"/>
    <dgm:cxn modelId="{661124AA-B7BD-4E27-B669-EE8349E3950E}" type="presOf" srcId="{2F83E4D5-95F5-43CC-9DC8-EC31DAC01FBC}" destId="{11CC162F-E087-4B7E-9D04-1DA8917CB887}" srcOrd="0" destOrd="0" presId="urn:microsoft.com/office/officeart/2005/8/layout/hProcess7#1"/>
    <dgm:cxn modelId="{5ADEA670-5E7A-4019-9D3D-CD9CE62DBE83}" srcId="{0718A50E-457B-464F-A21E-CF8F4240EC9B}" destId="{2F83E4D5-95F5-43CC-9DC8-EC31DAC01FBC}" srcOrd="1" destOrd="0" parTransId="{FFD6B111-8D1F-419B-BA3A-E3CE2E8D5B4C}" sibTransId="{9C4B25C7-8032-4D5E-A291-419CD071AF0D}"/>
    <dgm:cxn modelId="{4C5F0865-0562-4623-88C7-7D4CDAB475C0}" type="presOf" srcId="{5FDF2AFF-D913-4EA4-BBD4-D67C0D93A730}" destId="{02956E0A-77B7-4A9E-9AEB-26AF3FEC8E77}" srcOrd="1" destOrd="0" presId="urn:microsoft.com/office/officeart/2005/8/layout/hProcess7#1"/>
    <dgm:cxn modelId="{73B6E955-09DC-4C39-8812-56BB9A684F48}" type="presOf" srcId="{2B4F5247-9547-489C-8E0B-8EFC27E120ED}" destId="{EADCBB12-EE4C-47AA-A4A0-4385B47AE965}" srcOrd="0" destOrd="0" presId="urn:microsoft.com/office/officeart/2005/8/layout/hProcess7#1"/>
    <dgm:cxn modelId="{2EBD2BF6-7381-482B-BC4E-AE147D87CAE3}" srcId="{5FDF2AFF-D913-4EA4-BBD4-D67C0D93A730}" destId="{9A4B58D8-FDA5-43E4-A76E-8E786D38DD37}" srcOrd="0" destOrd="0" parTransId="{152C1BA6-5249-4731-8701-E904EFBAD079}" sibTransId="{1EC57C7C-6FEC-4257-89D4-EDD4AF56D6E4}"/>
    <dgm:cxn modelId="{A7D49D75-3E27-4D9E-85B3-46DAAF2415F9}" type="presOf" srcId="{863CBD33-B815-4D52-929F-34E0CB45A0BE}" destId="{C3E2B5A2-5BE8-469B-B322-4C5CF4358DC9}" srcOrd="0" destOrd="0" presId="urn:microsoft.com/office/officeart/2005/8/layout/hProcess7#1"/>
    <dgm:cxn modelId="{F5FA7A39-D969-449E-9A74-4E115A0F87CE}" srcId="{0718A50E-457B-464F-A21E-CF8F4240EC9B}" destId="{2B4F5247-9547-489C-8E0B-8EFC27E120ED}" srcOrd="2" destOrd="0" parTransId="{0912BCF0-6315-4DA7-AA02-26B861032A38}" sibTransId="{730565A9-FD05-4F36-8E43-C8D75EFFBC93}"/>
    <dgm:cxn modelId="{0F335126-9E9F-4CBF-8BC0-C20BC7A9BE91}" type="presOf" srcId="{1A64732A-D738-478F-BE03-32CDE7C1F3DC}" destId="{4180579D-01BD-48DD-89CC-8EB1C3BF46BD}" srcOrd="0" destOrd="0" presId="urn:microsoft.com/office/officeart/2005/8/layout/hProcess7#1"/>
    <dgm:cxn modelId="{B54F0D5A-D15E-422E-868F-BF2989857E7A}" srcId="{2B4F5247-9547-489C-8E0B-8EFC27E120ED}" destId="{863CBD33-B815-4D52-929F-34E0CB45A0BE}" srcOrd="0" destOrd="0" parTransId="{C9836236-6EDF-45FE-9B5A-4AAE7887FA4E}" sibTransId="{7B69FC5A-0005-43A8-AC96-C5261A163E9E}"/>
    <dgm:cxn modelId="{25C2D9A3-8FBE-4D07-B126-E88EDDC573A0}" srcId="{2F83E4D5-95F5-43CC-9DC8-EC31DAC01FBC}" destId="{1A64732A-D738-478F-BE03-32CDE7C1F3DC}" srcOrd="0" destOrd="0" parTransId="{FEF8FB95-B12D-4DC0-AEA0-E8CFE5F0F0FA}" sibTransId="{7B342E70-5A72-47FB-98E6-0280AEC34D61}"/>
    <dgm:cxn modelId="{C9A1A33D-A59A-494A-9ADC-04DA0658F01B}" type="presOf" srcId="{5FDF2AFF-D913-4EA4-BBD4-D67C0D93A730}" destId="{779DA335-270D-4304-9E07-B3DE0529F8BF}" srcOrd="0" destOrd="0" presId="urn:microsoft.com/office/officeart/2005/8/layout/hProcess7#1"/>
    <dgm:cxn modelId="{58AE1C6E-DFA5-4E6E-AC9A-6B110B3C246A}" type="presOf" srcId="{2F83E4D5-95F5-43CC-9DC8-EC31DAC01FBC}" destId="{3D343762-22F0-42AD-A769-13AD640B0938}" srcOrd="1" destOrd="0" presId="urn:microsoft.com/office/officeart/2005/8/layout/hProcess7#1"/>
    <dgm:cxn modelId="{E9671B68-2580-4057-8EB1-419FCFB898AA}" type="presOf" srcId="{0718A50E-457B-464F-A21E-CF8F4240EC9B}" destId="{C7B5A4EA-5EBE-4400-A938-A4009CD2C206}" srcOrd="0" destOrd="0" presId="urn:microsoft.com/office/officeart/2005/8/layout/hProcess7#1"/>
    <dgm:cxn modelId="{439EB210-5895-43CA-A9E6-600B7F24F9D8}" type="presOf" srcId="{9A4B58D8-FDA5-43E4-A76E-8E786D38DD37}" destId="{36B9E079-ADA6-407B-9C03-656497EF1A95}" srcOrd="0" destOrd="0" presId="urn:microsoft.com/office/officeart/2005/8/layout/hProcess7#1"/>
    <dgm:cxn modelId="{4C858B3B-26C3-4A66-A921-8D5349FBC8CA}" type="presParOf" srcId="{C7B5A4EA-5EBE-4400-A938-A4009CD2C206}" destId="{16D69197-2D48-4CFB-96DD-053F5B9FD7F8}" srcOrd="0" destOrd="0" presId="urn:microsoft.com/office/officeart/2005/8/layout/hProcess7#1"/>
    <dgm:cxn modelId="{F833D086-DD92-4A40-8CDE-C83BAD680840}" type="presParOf" srcId="{16D69197-2D48-4CFB-96DD-053F5B9FD7F8}" destId="{779DA335-270D-4304-9E07-B3DE0529F8BF}" srcOrd="0" destOrd="0" presId="urn:microsoft.com/office/officeart/2005/8/layout/hProcess7#1"/>
    <dgm:cxn modelId="{ACBE70D6-2471-4818-88DA-CDF2DC73DEAC}" type="presParOf" srcId="{16D69197-2D48-4CFB-96DD-053F5B9FD7F8}" destId="{02956E0A-77B7-4A9E-9AEB-26AF3FEC8E77}" srcOrd="1" destOrd="0" presId="urn:microsoft.com/office/officeart/2005/8/layout/hProcess7#1"/>
    <dgm:cxn modelId="{8F74FC8E-9DD3-48D6-AC3D-4B04F199E972}" type="presParOf" srcId="{16D69197-2D48-4CFB-96DD-053F5B9FD7F8}" destId="{36B9E079-ADA6-407B-9C03-656497EF1A95}" srcOrd="2" destOrd="0" presId="urn:microsoft.com/office/officeart/2005/8/layout/hProcess7#1"/>
    <dgm:cxn modelId="{ABEBA6DF-95BF-4A24-BB50-9842657D406E}" type="presParOf" srcId="{C7B5A4EA-5EBE-4400-A938-A4009CD2C206}" destId="{05CBB03F-11C4-4CEC-BA26-912B70886CE7}" srcOrd="1" destOrd="0" presId="urn:microsoft.com/office/officeart/2005/8/layout/hProcess7#1"/>
    <dgm:cxn modelId="{6B2FCC59-EFD3-4260-AABC-9F734A6A349B}" type="presParOf" srcId="{C7B5A4EA-5EBE-4400-A938-A4009CD2C206}" destId="{3704CCD5-8376-42B5-A239-E1FCCE99680F}" srcOrd="2" destOrd="0" presId="urn:microsoft.com/office/officeart/2005/8/layout/hProcess7#1"/>
    <dgm:cxn modelId="{468F87CF-60B0-42B8-A479-BB49FC996A21}" type="presParOf" srcId="{3704CCD5-8376-42B5-A239-E1FCCE99680F}" destId="{0990A7EC-ADB6-416C-B6C4-3B84E60665A1}" srcOrd="0" destOrd="0" presId="urn:microsoft.com/office/officeart/2005/8/layout/hProcess7#1"/>
    <dgm:cxn modelId="{34D3CBC5-B5E4-4B5F-B177-6FA3099AFC6D}" type="presParOf" srcId="{3704CCD5-8376-42B5-A239-E1FCCE99680F}" destId="{424A517C-909B-4526-8CA0-790B26FA6041}" srcOrd="1" destOrd="0" presId="urn:microsoft.com/office/officeart/2005/8/layout/hProcess7#1"/>
    <dgm:cxn modelId="{90D16383-1120-48AD-917C-6C4F3C8A1878}" type="presParOf" srcId="{3704CCD5-8376-42B5-A239-E1FCCE99680F}" destId="{C47809CB-2F4F-4D36-A5D4-C9150915F380}" srcOrd="2" destOrd="0" presId="urn:microsoft.com/office/officeart/2005/8/layout/hProcess7#1"/>
    <dgm:cxn modelId="{7FB01E07-7EFD-4BC3-A819-CDE6E3F80F7D}" type="presParOf" srcId="{C7B5A4EA-5EBE-4400-A938-A4009CD2C206}" destId="{D99996B9-52CE-4CC0-BDA5-1B7E54BAC10A}" srcOrd="3" destOrd="0" presId="urn:microsoft.com/office/officeart/2005/8/layout/hProcess7#1"/>
    <dgm:cxn modelId="{FF6DA69A-D763-4F8B-BA56-3B7C5C335399}" type="presParOf" srcId="{C7B5A4EA-5EBE-4400-A938-A4009CD2C206}" destId="{4DCBF10B-E8CF-4358-A95C-C6BF2D299ADA}" srcOrd="4" destOrd="0" presId="urn:microsoft.com/office/officeart/2005/8/layout/hProcess7#1"/>
    <dgm:cxn modelId="{B294736F-2867-479D-9DC8-BDDA52CC437A}" type="presParOf" srcId="{4DCBF10B-E8CF-4358-A95C-C6BF2D299ADA}" destId="{11CC162F-E087-4B7E-9D04-1DA8917CB887}" srcOrd="0" destOrd="0" presId="urn:microsoft.com/office/officeart/2005/8/layout/hProcess7#1"/>
    <dgm:cxn modelId="{8C8D03CE-99B8-4D89-98E1-5828C8E0251C}" type="presParOf" srcId="{4DCBF10B-E8CF-4358-A95C-C6BF2D299ADA}" destId="{3D343762-22F0-42AD-A769-13AD640B0938}" srcOrd="1" destOrd="0" presId="urn:microsoft.com/office/officeart/2005/8/layout/hProcess7#1"/>
    <dgm:cxn modelId="{5A6419D5-4FB5-4E22-8C88-DA362EE7519B}" type="presParOf" srcId="{4DCBF10B-E8CF-4358-A95C-C6BF2D299ADA}" destId="{4180579D-01BD-48DD-89CC-8EB1C3BF46BD}" srcOrd="2" destOrd="0" presId="urn:microsoft.com/office/officeart/2005/8/layout/hProcess7#1"/>
    <dgm:cxn modelId="{B7DCDAF8-A3F4-4649-87C9-A622F1771A29}" type="presParOf" srcId="{C7B5A4EA-5EBE-4400-A938-A4009CD2C206}" destId="{AB958733-63C2-43B8-9D5E-54F390550712}" srcOrd="5" destOrd="0" presId="urn:microsoft.com/office/officeart/2005/8/layout/hProcess7#1"/>
    <dgm:cxn modelId="{A318D5BC-2C09-4524-BF59-00376D376E54}" type="presParOf" srcId="{C7B5A4EA-5EBE-4400-A938-A4009CD2C206}" destId="{E56345D5-A72A-4676-AFE9-8AC4B7506860}" srcOrd="6" destOrd="0" presId="urn:microsoft.com/office/officeart/2005/8/layout/hProcess7#1"/>
    <dgm:cxn modelId="{F9B90A7C-A1F3-4B60-A076-CC6828E2B108}" type="presParOf" srcId="{E56345D5-A72A-4676-AFE9-8AC4B7506860}" destId="{A2F19786-5CD5-4FC2-8853-CE4984D7DE75}" srcOrd="0" destOrd="0" presId="urn:microsoft.com/office/officeart/2005/8/layout/hProcess7#1"/>
    <dgm:cxn modelId="{FAB7444D-C82C-469A-9A0B-784C9E386040}" type="presParOf" srcId="{E56345D5-A72A-4676-AFE9-8AC4B7506860}" destId="{63A80422-EB52-4709-A54D-F32620E699C0}" srcOrd="1" destOrd="0" presId="urn:microsoft.com/office/officeart/2005/8/layout/hProcess7#1"/>
    <dgm:cxn modelId="{C5105699-5529-4A98-AB9B-5C91EC230A05}" type="presParOf" srcId="{E56345D5-A72A-4676-AFE9-8AC4B7506860}" destId="{99637C01-4DF9-4416-AD63-E0199046CDB7}" srcOrd="2" destOrd="0" presId="urn:microsoft.com/office/officeart/2005/8/layout/hProcess7#1"/>
    <dgm:cxn modelId="{85A50287-7707-4D34-A977-FB170D581202}" type="presParOf" srcId="{C7B5A4EA-5EBE-4400-A938-A4009CD2C206}" destId="{758CE8C6-76FC-41B0-B8C6-D8053307CAAB}" srcOrd="7" destOrd="0" presId="urn:microsoft.com/office/officeart/2005/8/layout/hProcess7#1"/>
    <dgm:cxn modelId="{39B5A19C-3518-4275-9A8B-59ED0D6B83EB}" type="presParOf" srcId="{C7B5A4EA-5EBE-4400-A938-A4009CD2C206}" destId="{4AB715FF-6433-4D0E-A1BC-93091775752E}" srcOrd="8" destOrd="0" presId="urn:microsoft.com/office/officeart/2005/8/layout/hProcess7#1"/>
    <dgm:cxn modelId="{72EC6AEB-8720-40A1-9F09-D216B089D2EE}" type="presParOf" srcId="{4AB715FF-6433-4D0E-A1BC-93091775752E}" destId="{EADCBB12-EE4C-47AA-A4A0-4385B47AE965}" srcOrd="0" destOrd="0" presId="urn:microsoft.com/office/officeart/2005/8/layout/hProcess7#1"/>
    <dgm:cxn modelId="{E456B303-9C97-457D-A517-7ECF65E78433}" type="presParOf" srcId="{4AB715FF-6433-4D0E-A1BC-93091775752E}" destId="{6C980779-44CB-43D4-98A4-2F523C2B5C5F}" srcOrd="1" destOrd="0" presId="urn:microsoft.com/office/officeart/2005/8/layout/hProcess7#1"/>
    <dgm:cxn modelId="{0C05D858-56AE-455D-8CE7-27320E1B3503}" type="presParOf" srcId="{4AB715FF-6433-4D0E-A1BC-93091775752E}" destId="{C3E2B5A2-5BE8-469B-B322-4C5CF4358DC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8A50E-457B-464F-A21E-CF8F4240EC9B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F2AFF-D913-4EA4-BBD4-D67C0D93A730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endParaRPr lang="ru-RU" sz="1800" b="1" i="0" dirty="0"/>
        </a:p>
      </dgm:t>
    </dgm:pt>
    <dgm:pt modelId="{10209C8D-0FA2-4DB3-8526-E93726FC7604}" type="parTrans" cxnId="{E4AAD907-8EE6-4717-A57F-AD1B947125CB}">
      <dgm:prSet/>
      <dgm:spPr/>
      <dgm:t>
        <a:bodyPr/>
        <a:lstStyle/>
        <a:p>
          <a:endParaRPr lang="ru-RU"/>
        </a:p>
      </dgm:t>
    </dgm:pt>
    <dgm:pt modelId="{D757CDBB-832E-4F1F-8C27-ADB1E6C25652}" type="sibTrans" cxnId="{E4AAD907-8EE6-4717-A57F-AD1B947125CB}">
      <dgm:prSet/>
      <dgm:spPr/>
      <dgm:t>
        <a:bodyPr/>
        <a:lstStyle/>
        <a:p>
          <a:endParaRPr lang="ru-RU"/>
        </a:p>
      </dgm:t>
    </dgm:pt>
    <dgm:pt modelId="{9A4B58D8-FDA5-43E4-A76E-8E786D38DD37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endParaRPr lang="ru-RU" sz="1600" i="1" dirty="0" smtClean="0"/>
        </a:p>
        <a:p>
          <a:pPr algn="ctr"/>
          <a:r>
            <a:rPr lang="ru-RU" sz="1400" b="1" i="1" dirty="0" smtClean="0"/>
            <a:t>Ритмика</a:t>
          </a:r>
          <a:r>
            <a:rPr lang="ru-RU" sz="1800" b="1" i="1" dirty="0" smtClean="0"/>
            <a:t>    </a:t>
          </a:r>
          <a:r>
            <a:rPr lang="ru-RU" sz="1600" i="1" dirty="0" smtClean="0"/>
            <a:t>                             </a:t>
          </a:r>
          <a:endParaRPr lang="ru-RU" sz="1600" b="1" i="1" dirty="0"/>
        </a:p>
      </dgm:t>
    </dgm:pt>
    <dgm:pt modelId="{152C1BA6-5249-4731-8701-E904EFBAD079}" type="parTrans" cxnId="{2EBD2BF6-7381-482B-BC4E-AE147D87CAE3}">
      <dgm:prSet/>
      <dgm:spPr/>
      <dgm:t>
        <a:bodyPr/>
        <a:lstStyle/>
        <a:p>
          <a:endParaRPr lang="ru-RU"/>
        </a:p>
      </dgm:t>
    </dgm:pt>
    <dgm:pt modelId="{1EC57C7C-6FEC-4257-89D4-EDD4AF56D6E4}" type="sibTrans" cxnId="{2EBD2BF6-7381-482B-BC4E-AE147D87CAE3}">
      <dgm:prSet/>
      <dgm:spPr/>
      <dgm:t>
        <a:bodyPr/>
        <a:lstStyle/>
        <a:p>
          <a:endParaRPr lang="ru-RU"/>
        </a:p>
      </dgm:t>
    </dgm:pt>
    <dgm:pt modelId="{1A64732A-D738-478F-BE03-32CDE7C1F3DC}">
      <dgm:prSet phldrT="[Текст]" custT="1"/>
      <dgm:spPr/>
      <dgm:t>
        <a:bodyPr/>
        <a:lstStyle/>
        <a:p>
          <a:pPr algn="ctr"/>
          <a:r>
            <a:rPr lang="ru-RU" sz="1400" b="1" i="1" dirty="0" smtClean="0"/>
            <a:t>Игровые-</a:t>
          </a:r>
        </a:p>
      </dgm:t>
    </dgm:pt>
    <dgm:pt modelId="{FEF8FB95-B12D-4DC0-AEA0-E8CFE5F0F0FA}" type="parTrans" cxnId="{25C2D9A3-8FBE-4D07-B126-E88EDDC573A0}">
      <dgm:prSet/>
      <dgm:spPr/>
      <dgm:t>
        <a:bodyPr/>
        <a:lstStyle/>
        <a:p>
          <a:endParaRPr lang="ru-RU"/>
        </a:p>
      </dgm:t>
    </dgm:pt>
    <dgm:pt modelId="{7B342E70-5A72-47FB-98E6-0280AEC34D61}" type="sibTrans" cxnId="{25C2D9A3-8FBE-4D07-B126-E88EDDC573A0}">
      <dgm:prSet/>
      <dgm:spPr/>
      <dgm:t>
        <a:bodyPr/>
        <a:lstStyle/>
        <a:p>
          <a:endParaRPr lang="ru-RU"/>
        </a:p>
      </dgm:t>
    </dgm:pt>
    <dgm:pt modelId="{863CBD33-B815-4D52-929F-34E0CB45A0BE}">
      <dgm:prSet phldrT="[Текст]" custT="1"/>
      <dgm:spPr/>
      <dgm:t>
        <a:bodyPr/>
        <a:lstStyle/>
        <a:p>
          <a:pPr algn="ctr"/>
          <a:r>
            <a:rPr lang="ru-RU" sz="1400" b="1" i="1" dirty="0" smtClean="0"/>
            <a:t>Танцы</a:t>
          </a:r>
          <a:endParaRPr lang="ru-RU" sz="1400" b="1" i="1" dirty="0"/>
        </a:p>
      </dgm:t>
    </dgm:pt>
    <dgm:pt modelId="{C9836236-6EDF-45FE-9B5A-4AAE7887FA4E}" type="parTrans" cxnId="{B54F0D5A-D15E-422E-868F-BF2989857E7A}">
      <dgm:prSet/>
      <dgm:spPr/>
      <dgm:t>
        <a:bodyPr/>
        <a:lstStyle/>
        <a:p>
          <a:endParaRPr lang="ru-RU"/>
        </a:p>
      </dgm:t>
    </dgm:pt>
    <dgm:pt modelId="{7B69FC5A-0005-43A8-AC96-C5261A163E9E}" type="sibTrans" cxnId="{B54F0D5A-D15E-422E-868F-BF2989857E7A}">
      <dgm:prSet/>
      <dgm:spPr/>
      <dgm:t>
        <a:bodyPr/>
        <a:lstStyle/>
        <a:p>
          <a:endParaRPr lang="ru-RU"/>
        </a:p>
      </dgm:t>
    </dgm:pt>
    <dgm:pt modelId="{2F83E4D5-95F5-43CC-9DC8-EC31DAC01FBC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1600" dirty="0"/>
        </a:p>
      </dgm:t>
    </dgm:pt>
    <dgm:pt modelId="{9C4B25C7-8032-4D5E-A291-419CD071AF0D}" type="sibTrans" cxnId="{5ADEA670-5E7A-4019-9D3D-CD9CE62DBE83}">
      <dgm:prSet/>
      <dgm:spPr/>
      <dgm:t>
        <a:bodyPr/>
        <a:lstStyle/>
        <a:p>
          <a:endParaRPr lang="ru-RU"/>
        </a:p>
      </dgm:t>
    </dgm:pt>
    <dgm:pt modelId="{FFD6B111-8D1F-419B-BA3A-E3CE2E8D5B4C}" type="parTrans" cxnId="{5ADEA670-5E7A-4019-9D3D-CD9CE62DBE83}">
      <dgm:prSet/>
      <dgm:spPr/>
      <dgm:t>
        <a:bodyPr/>
        <a:lstStyle/>
        <a:p>
          <a:endParaRPr lang="ru-RU"/>
        </a:p>
      </dgm:t>
    </dgm:pt>
    <dgm:pt modelId="{866F8BBA-719C-4E66-A70E-5B572625CCBD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BC1869B4-35C0-41B0-8C18-707A8B6D588C}" type="parTrans" cxnId="{E0D0EBE2-18F1-405E-BC15-87DF07EA7940}">
      <dgm:prSet/>
      <dgm:spPr/>
      <dgm:t>
        <a:bodyPr/>
        <a:lstStyle/>
        <a:p>
          <a:endParaRPr lang="ru-RU"/>
        </a:p>
      </dgm:t>
    </dgm:pt>
    <dgm:pt modelId="{0A154FF4-5A28-441F-966B-4E7BECFF40EA}" type="sibTrans" cxnId="{E0D0EBE2-18F1-405E-BC15-87DF07EA7940}">
      <dgm:prSet/>
      <dgm:spPr/>
      <dgm:t>
        <a:bodyPr/>
        <a:lstStyle/>
        <a:p>
          <a:endParaRPr lang="ru-RU"/>
        </a:p>
      </dgm:t>
    </dgm:pt>
    <dgm:pt modelId="{7CF9A414-CB17-4A12-9CCD-46D91B2E0F6B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AB96A52-A963-4CC6-BCFD-74A20E3D09B7}" type="parTrans" cxnId="{FC87C256-C539-4BA0-BD98-A73B29EB14F1}">
      <dgm:prSet/>
      <dgm:spPr/>
      <dgm:t>
        <a:bodyPr/>
        <a:lstStyle/>
        <a:p>
          <a:endParaRPr lang="ru-RU"/>
        </a:p>
      </dgm:t>
    </dgm:pt>
    <dgm:pt modelId="{CA2BCCE6-C5B9-4380-AAAD-5C4C15452D9A}" type="sibTrans" cxnId="{FC87C256-C539-4BA0-BD98-A73B29EB14F1}">
      <dgm:prSet/>
      <dgm:spPr/>
      <dgm:t>
        <a:bodyPr/>
        <a:lstStyle/>
        <a:p>
          <a:endParaRPr lang="ru-RU"/>
        </a:p>
      </dgm:t>
    </dgm:pt>
    <dgm:pt modelId="{664F0EA8-4F67-47BC-9705-974559BF2F24}">
      <dgm:prSet phldrT="[Текст]" custT="1"/>
      <dgm:spPr/>
      <dgm:t>
        <a:bodyPr/>
        <a:lstStyle/>
        <a:p>
          <a:pPr algn="ctr"/>
          <a:r>
            <a:rPr lang="ru-RU" sz="1400" b="1" i="1" smtClean="0"/>
            <a:t>шуточные</a:t>
          </a:r>
          <a:endParaRPr lang="ru-RU" sz="1400" b="1" i="1" dirty="0" smtClean="0"/>
        </a:p>
      </dgm:t>
    </dgm:pt>
    <dgm:pt modelId="{8307F7E9-64AB-471B-B8E1-2D108F259598}" type="parTrans" cxnId="{2D976274-A6D3-4F9F-8E2A-30F0F51E84FA}">
      <dgm:prSet/>
      <dgm:spPr/>
      <dgm:t>
        <a:bodyPr/>
        <a:lstStyle/>
        <a:p>
          <a:endParaRPr lang="ru-RU"/>
        </a:p>
      </dgm:t>
    </dgm:pt>
    <dgm:pt modelId="{C1B92758-7785-453C-934A-993625F8E93F}" type="sibTrans" cxnId="{2D976274-A6D3-4F9F-8E2A-30F0F51E84FA}">
      <dgm:prSet/>
      <dgm:spPr/>
      <dgm:t>
        <a:bodyPr/>
        <a:lstStyle/>
        <a:p>
          <a:endParaRPr lang="ru-RU"/>
        </a:p>
      </dgm:t>
    </dgm:pt>
    <dgm:pt modelId="{74D1BCE9-E4DA-49F1-92C1-CE6948288A9F}">
      <dgm:prSet phldrT="[Текст]" custT="1"/>
      <dgm:spPr/>
      <dgm:t>
        <a:bodyPr/>
        <a:lstStyle/>
        <a:p>
          <a:pPr algn="ctr"/>
          <a:r>
            <a:rPr lang="ru-RU" sz="1400" b="1" i="1" dirty="0" smtClean="0"/>
            <a:t>танцы  </a:t>
          </a:r>
        </a:p>
        <a:p>
          <a:pPr algn="l"/>
          <a:endParaRPr lang="ru-RU" sz="1800" dirty="0" smtClean="0"/>
        </a:p>
      </dgm:t>
    </dgm:pt>
    <dgm:pt modelId="{A2102F4A-774D-40C4-ABE0-CE2B80A203F5}" type="parTrans" cxnId="{0E7CD88F-1919-4AC0-A324-06D3E9328B0B}">
      <dgm:prSet/>
      <dgm:spPr/>
      <dgm:t>
        <a:bodyPr/>
        <a:lstStyle/>
        <a:p>
          <a:endParaRPr lang="ru-RU"/>
        </a:p>
      </dgm:t>
    </dgm:pt>
    <dgm:pt modelId="{F3E3677C-3C52-424E-8AFC-8B6817058698}" type="sibTrans" cxnId="{0E7CD88F-1919-4AC0-A324-06D3E9328B0B}">
      <dgm:prSet/>
      <dgm:spPr/>
      <dgm:t>
        <a:bodyPr/>
        <a:lstStyle/>
        <a:p>
          <a:endParaRPr lang="ru-RU"/>
        </a:p>
      </dgm:t>
    </dgm:pt>
    <dgm:pt modelId="{27B8C5D2-8380-4993-94EC-EB93505CF6F1}">
      <dgm:prSet phldrT="[Текст]" custT="1"/>
      <dgm:spPr/>
      <dgm:t>
        <a:bodyPr/>
        <a:lstStyle/>
        <a:p>
          <a:pPr algn="l"/>
          <a:endParaRPr lang="ru-RU" sz="1600" b="1" i="1" dirty="0" smtClean="0"/>
        </a:p>
      </dgm:t>
    </dgm:pt>
    <dgm:pt modelId="{1602F40B-FD98-4B7F-A384-35F29D07FBF7}" type="parTrans" cxnId="{F38413E0-2EA2-4010-805A-F5919E866955}">
      <dgm:prSet/>
      <dgm:spPr/>
      <dgm:t>
        <a:bodyPr/>
        <a:lstStyle/>
        <a:p>
          <a:endParaRPr lang="ru-RU"/>
        </a:p>
      </dgm:t>
    </dgm:pt>
    <dgm:pt modelId="{48A2B957-D5C8-4DAC-BC36-C7D003503808}" type="sibTrans" cxnId="{F38413E0-2EA2-4010-805A-F5919E866955}">
      <dgm:prSet/>
      <dgm:spPr/>
      <dgm:t>
        <a:bodyPr/>
        <a:lstStyle/>
        <a:p>
          <a:endParaRPr lang="ru-RU"/>
        </a:p>
      </dgm:t>
    </dgm:pt>
    <dgm:pt modelId="{28C52D4C-3C4D-43A7-A1A1-4593804F84EF}">
      <dgm:prSet phldrT="[Текст]" custT="1"/>
      <dgm:spPr/>
      <dgm:t>
        <a:bodyPr/>
        <a:lstStyle/>
        <a:p>
          <a:pPr algn="ctr"/>
          <a:r>
            <a:rPr lang="ru-RU" sz="1400" b="1" i="1" dirty="0" smtClean="0"/>
            <a:t>народов</a:t>
          </a:r>
        </a:p>
        <a:p>
          <a:pPr algn="ctr"/>
          <a:r>
            <a:rPr lang="ru-RU" sz="1400" b="1" i="1" dirty="0" smtClean="0"/>
            <a:t> мира</a:t>
          </a:r>
          <a:endParaRPr lang="ru-RU" sz="1400" b="1" i="1" dirty="0"/>
        </a:p>
      </dgm:t>
    </dgm:pt>
    <dgm:pt modelId="{20C14EAE-1741-4668-A950-2B4A8D2865B1}" type="parTrans" cxnId="{BE855E41-CAB6-481D-8CE8-A27687279690}">
      <dgm:prSet/>
      <dgm:spPr/>
      <dgm:t>
        <a:bodyPr/>
        <a:lstStyle/>
        <a:p>
          <a:endParaRPr lang="ru-RU"/>
        </a:p>
      </dgm:t>
    </dgm:pt>
    <dgm:pt modelId="{DCED038D-AA94-42F0-8C28-9A4321C734F7}" type="sibTrans" cxnId="{BE855E41-CAB6-481D-8CE8-A27687279690}">
      <dgm:prSet/>
      <dgm:spPr/>
      <dgm:t>
        <a:bodyPr/>
        <a:lstStyle/>
        <a:p>
          <a:endParaRPr lang="ru-RU"/>
        </a:p>
      </dgm:t>
    </dgm:pt>
    <dgm:pt modelId="{2B4F5247-9547-489C-8E0B-8EFC27E120ED}">
      <dgm:prSet phldrT="[Текст]" phldr="1" custT="1"/>
      <dgm:spPr>
        <a:solidFill>
          <a:srgbClr val="00B0F0"/>
        </a:solidFill>
      </dgm:spPr>
      <dgm:t>
        <a:bodyPr/>
        <a:lstStyle/>
        <a:p>
          <a:endParaRPr lang="ru-RU" sz="400" dirty="0"/>
        </a:p>
      </dgm:t>
    </dgm:pt>
    <dgm:pt modelId="{730565A9-FD05-4F36-8E43-C8D75EFFBC93}" type="sibTrans" cxnId="{F5FA7A39-D969-449E-9A74-4E115A0F87CE}">
      <dgm:prSet/>
      <dgm:spPr/>
      <dgm:t>
        <a:bodyPr/>
        <a:lstStyle/>
        <a:p>
          <a:endParaRPr lang="ru-RU"/>
        </a:p>
      </dgm:t>
    </dgm:pt>
    <dgm:pt modelId="{0912BCF0-6315-4DA7-AA02-26B861032A38}" type="parTrans" cxnId="{F5FA7A39-D969-449E-9A74-4E115A0F87CE}">
      <dgm:prSet/>
      <dgm:spPr/>
      <dgm:t>
        <a:bodyPr/>
        <a:lstStyle/>
        <a:p>
          <a:endParaRPr lang="ru-RU"/>
        </a:p>
      </dgm:t>
    </dgm:pt>
    <dgm:pt modelId="{F0E15C65-9254-40BE-B21C-303EC7409C38}">
      <dgm:prSet phldrT="[Текст]" custT="1"/>
      <dgm:spPr/>
      <dgm:t>
        <a:bodyPr/>
        <a:lstStyle/>
        <a:p>
          <a:pPr algn="l"/>
          <a:endParaRPr lang="ru-RU" sz="1600" b="1" i="1" dirty="0"/>
        </a:p>
      </dgm:t>
    </dgm:pt>
    <dgm:pt modelId="{EAC17BE5-2DD8-438B-A566-FC98CCC3414C}" type="parTrans" cxnId="{91AAF8FD-5FE2-46FD-A3B2-BFB560D037CB}">
      <dgm:prSet/>
      <dgm:spPr/>
      <dgm:t>
        <a:bodyPr/>
        <a:lstStyle/>
        <a:p>
          <a:endParaRPr lang="ru-RU"/>
        </a:p>
      </dgm:t>
    </dgm:pt>
    <dgm:pt modelId="{655E81CD-C144-4FC9-8CE2-298790EE2BFE}" type="sibTrans" cxnId="{91AAF8FD-5FE2-46FD-A3B2-BFB560D037CB}">
      <dgm:prSet/>
      <dgm:spPr/>
      <dgm:t>
        <a:bodyPr/>
        <a:lstStyle/>
        <a:p>
          <a:endParaRPr lang="ru-RU"/>
        </a:p>
      </dgm:t>
    </dgm:pt>
    <dgm:pt modelId="{B68EA30E-F211-4ED0-9A38-C63DB68E6AB0}">
      <dgm:prSet phldrT="[Текст]" custT="1"/>
      <dgm:spPr/>
      <dgm:t>
        <a:bodyPr/>
        <a:lstStyle/>
        <a:p>
          <a:pPr algn="ctr"/>
          <a:endParaRPr lang="ru-RU" sz="1600" b="1" i="1" dirty="0"/>
        </a:p>
      </dgm:t>
    </dgm:pt>
    <dgm:pt modelId="{F759BA92-F1D0-4366-ADD9-1C3FFDB79424}" type="parTrans" cxnId="{667CDDD9-A6D1-4D57-814B-B89F7B97A839}">
      <dgm:prSet/>
      <dgm:spPr/>
      <dgm:t>
        <a:bodyPr/>
        <a:lstStyle/>
        <a:p>
          <a:endParaRPr lang="ru-RU"/>
        </a:p>
      </dgm:t>
    </dgm:pt>
    <dgm:pt modelId="{4DFB15F6-3B7B-4D81-B1D9-D96E33DF1552}" type="sibTrans" cxnId="{667CDDD9-A6D1-4D57-814B-B89F7B97A839}">
      <dgm:prSet/>
      <dgm:spPr/>
      <dgm:t>
        <a:bodyPr/>
        <a:lstStyle/>
        <a:p>
          <a:endParaRPr lang="ru-RU"/>
        </a:p>
      </dgm:t>
    </dgm:pt>
    <dgm:pt modelId="{C7B5A4EA-5EBE-4400-A938-A4009CD2C206}" type="pres">
      <dgm:prSet presAssocID="{0718A50E-457B-464F-A21E-CF8F4240EC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69197-2D48-4CFB-96DD-053F5B9FD7F8}" type="pres">
      <dgm:prSet presAssocID="{5FDF2AFF-D913-4EA4-BBD4-D67C0D93A730}" presName="compositeNode" presStyleCnt="0">
        <dgm:presLayoutVars>
          <dgm:bulletEnabled val="1"/>
        </dgm:presLayoutVars>
      </dgm:prSet>
      <dgm:spPr/>
    </dgm:pt>
    <dgm:pt modelId="{779DA335-270D-4304-9E07-B3DE0529F8BF}" type="pres">
      <dgm:prSet presAssocID="{5FDF2AFF-D913-4EA4-BBD4-D67C0D93A730}" presName="bgRect" presStyleLbl="node1" presStyleIdx="0" presStyleCnt="5"/>
      <dgm:spPr/>
      <dgm:t>
        <a:bodyPr/>
        <a:lstStyle/>
        <a:p>
          <a:endParaRPr lang="ru-RU"/>
        </a:p>
      </dgm:t>
    </dgm:pt>
    <dgm:pt modelId="{02956E0A-77B7-4A9E-9AEB-26AF3FEC8E77}" type="pres">
      <dgm:prSet presAssocID="{5FDF2AFF-D913-4EA4-BBD4-D67C0D93A730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9E079-ADA6-407B-9C03-656497EF1A95}" type="pres">
      <dgm:prSet presAssocID="{5FDF2AFF-D913-4EA4-BBD4-D67C0D93A73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BB03F-11C4-4CEC-BA26-912B70886CE7}" type="pres">
      <dgm:prSet presAssocID="{D757CDBB-832E-4F1F-8C27-ADB1E6C25652}" presName="hSp" presStyleCnt="0"/>
      <dgm:spPr/>
    </dgm:pt>
    <dgm:pt modelId="{3704CCD5-8376-42B5-A239-E1FCCE99680F}" type="pres">
      <dgm:prSet presAssocID="{D757CDBB-832E-4F1F-8C27-ADB1E6C25652}" presName="vProcSp" presStyleCnt="0"/>
      <dgm:spPr/>
    </dgm:pt>
    <dgm:pt modelId="{0990A7EC-ADB6-416C-B6C4-3B84E60665A1}" type="pres">
      <dgm:prSet presAssocID="{D757CDBB-832E-4F1F-8C27-ADB1E6C25652}" presName="vSp1" presStyleCnt="0"/>
      <dgm:spPr/>
    </dgm:pt>
    <dgm:pt modelId="{424A517C-909B-4526-8CA0-790B26FA6041}" type="pres">
      <dgm:prSet presAssocID="{D757CDBB-832E-4F1F-8C27-ADB1E6C25652}" presName="simulatedConn" presStyleLbl="solidFgAcc1" presStyleIdx="0" presStyleCnt="4"/>
      <dgm:spPr>
        <a:solidFill>
          <a:srgbClr val="0070C0"/>
        </a:solidFill>
      </dgm:spPr>
    </dgm:pt>
    <dgm:pt modelId="{C47809CB-2F4F-4D36-A5D4-C9150915F380}" type="pres">
      <dgm:prSet presAssocID="{D757CDBB-832E-4F1F-8C27-ADB1E6C25652}" presName="vSp2" presStyleCnt="0"/>
      <dgm:spPr/>
    </dgm:pt>
    <dgm:pt modelId="{D99996B9-52CE-4CC0-BDA5-1B7E54BAC10A}" type="pres">
      <dgm:prSet presAssocID="{D757CDBB-832E-4F1F-8C27-ADB1E6C25652}" presName="sibTrans" presStyleCnt="0"/>
      <dgm:spPr/>
    </dgm:pt>
    <dgm:pt modelId="{4DCBF10B-E8CF-4358-A95C-C6BF2D299ADA}" type="pres">
      <dgm:prSet presAssocID="{2F83E4D5-95F5-43CC-9DC8-EC31DAC01FBC}" presName="compositeNode" presStyleCnt="0">
        <dgm:presLayoutVars>
          <dgm:bulletEnabled val="1"/>
        </dgm:presLayoutVars>
      </dgm:prSet>
      <dgm:spPr/>
    </dgm:pt>
    <dgm:pt modelId="{11CC162F-E087-4B7E-9D04-1DA8917CB887}" type="pres">
      <dgm:prSet presAssocID="{2F83E4D5-95F5-43CC-9DC8-EC31DAC01FBC}" presName="bgRect" presStyleLbl="node1" presStyleIdx="1" presStyleCnt="5"/>
      <dgm:spPr/>
      <dgm:t>
        <a:bodyPr/>
        <a:lstStyle/>
        <a:p>
          <a:endParaRPr lang="ru-RU"/>
        </a:p>
      </dgm:t>
    </dgm:pt>
    <dgm:pt modelId="{3D343762-22F0-42AD-A769-13AD640B0938}" type="pres">
      <dgm:prSet presAssocID="{2F83E4D5-95F5-43CC-9DC8-EC31DAC01FBC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0579D-01BD-48DD-89CC-8EB1C3BF46BD}" type="pres">
      <dgm:prSet presAssocID="{2F83E4D5-95F5-43CC-9DC8-EC31DAC01FBC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58733-63C2-43B8-9D5E-54F390550712}" type="pres">
      <dgm:prSet presAssocID="{9C4B25C7-8032-4D5E-A291-419CD071AF0D}" presName="hSp" presStyleCnt="0"/>
      <dgm:spPr/>
    </dgm:pt>
    <dgm:pt modelId="{E56345D5-A72A-4676-AFE9-8AC4B7506860}" type="pres">
      <dgm:prSet presAssocID="{9C4B25C7-8032-4D5E-A291-419CD071AF0D}" presName="vProcSp" presStyleCnt="0"/>
      <dgm:spPr/>
    </dgm:pt>
    <dgm:pt modelId="{A2F19786-5CD5-4FC2-8853-CE4984D7DE75}" type="pres">
      <dgm:prSet presAssocID="{9C4B25C7-8032-4D5E-A291-419CD071AF0D}" presName="vSp1" presStyleCnt="0"/>
      <dgm:spPr/>
    </dgm:pt>
    <dgm:pt modelId="{63A80422-EB52-4709-A54D-F32620E699C0}" type="pres">
      <dgm:prSet presAssocID="{9C4B25C7-8032-4D5E-A291-419CD071AF0D}" presName="simulatedConn" presStyleLbl="solidFgAcc1" presStyleIdx="1" presStyleCnt="4"/>
      <dgm:spPr>
        <a:solidFill>
          <a:srgbClr val="0070C0"/>
        </a:solidFill>
      </dgm:spPr>
    </dgm:pt>
    <dgm:pt modelId="{99637C01-4DF9-4416-AD63-E0199046CDB7}" type="pres">
      <dgm:prSet presAssocID="{9C4B25C7-8032-4D5E-A291-419CD071AF0D}" presName="vSp2" presStyleCnt="0"/>
      <dgm:spPr/>
    </dgm:pt>
    <dgm:pt modelId="{758CE8C6-76FC-41B0-B8C6-D8053307CAAB}" type="pres">
      <dgm:prSet presAssocID="{9C4B25C7-8032-4D5E-A291-419CD071AF0D}" presName="sibTrans" presStyleCnt="0"/>
      <dgm:spPr/>
    </dgm:pt>
    <dgm:pt modelId="{4AB715FF-6433-4D0E-A1BC-93091775752E}" type="pres">
      <dgm:prSet presAssocID="{2B4F5247-9547-489C-8E0B-8EFC27E120ED}" presName="compositeNode" presStyleCnt="0">
        <dgm:presLayoutVars>
          <dgm:bulletEnabled val="1"/>
        </dgm:presLayoutVars>
      </dgm:prSet>
      <dgm:spPr/>
    </dgm:pt>
    <dgm:pt modelId="{EADCBB12-EE4C-47AA-A4A0-4385B47AE965}" type="pres">
      <dgm:prSet presAssocID="{2B4F5247-9547-489C-8E0B-8EFC27E120ED}" presName="bgRect" presStyleLbl="node1" presStyleIdx="2" presStyleCnt="5"/>
      <dgm:spPr/>
      <dgm:t>
        <a:bodyPr/>
        <a:lstStyle/>
        <a:p>
          <a:endParaRPr lang="ru-RU"/>
        </a:p>
      </dgm:t>
    </dgm:pt>
    <dgm:pt modelId="{6C980779-44CB-43D4-98A4-2F523C2B5C5F}" type="pres">
      <dgm:prSet presAssocID="{2B4F5247-9547-489C-8E0B-8EFC27E120ED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2B5A2-5BE8-469B-B322-4C5CF4358DC9}" type="pres">
      <dgm:prSet presAssocID="{2B4F5247-9547-489C-8E0B-8EFC27E120ED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B2523-CA63-427D-9C4A-1AE3DA6A3B20}" type="pres">
      <dgm:prSet presAssocID="{730565A9-FD05-4F36-8E43-C8D75EFFBC93}" presName="hSp" presStyleCnt="0"/>
      <dgm:spPr/>
    </dgm:pt>
    <dgm:pt modelId="{9FC76F15-1F77-41CC-8DB5-2B72403696E4}" type="pres">
      <dgm:prSet presAssocID="{730565A9-FD05-4F36-8E43-C8D75EFFBC93}" presName="vProcSp" presStyleCnt="0"/>
      <dgm:spPr/>
    </dgm:pt>
    <dgm:pt modelId="{F3A24954-6C49-40DB-A68C-FCBE227B185F}" type="pres">
      <dgm:prSet presAssocID="{730565A9-FD05-4F36-8E43-C8D75EFFBC93}" presName="vSp1" presStyleCnt="0"/>
      <dgm:spPr/>
    </dgm:pt>
    <dgm:pt modelId="{B47BFE5D-4D9D-4261-93FE-61A83737D698}" type="pres">
      <dgm:prSet presAssocID="{730565A9-FD05-4F36-8E43-C8D75EFFBC93}" presName="simulatedConn" presStyleLbl="solidFgAcc1" presStyleIdx="2" presStyleCnt="4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7C2A8FC-6DB3-412B-BCBD-555F8CB1963F}" type="pres">
      <dgm:prSet presAssocID="{730565A9-FD05-4F36-8E43-C8D75EFFBC93}" presName="vSp2" presStyleCnt="0"/>
      <dgm:spPr/>
    </dgm:pt>
    <dgm:pt modelId="{9AB2453E-745D-48DB-A343-849819B60BD4}" type="pres">
      <dgm:prSet presAssocID="{730565A9-FD05-4F36-8E43-C8D75EFFBC93}" presName="sibTrans" presStyleCnt="0"/>
      <dgm:spPr/>
    </dgm:pt>
    <dgm:pt modelId="{69818222-ED1E-4CFB-8FCD-4BC1BD35F4FE}" type="pres">
      <dgm:prSet presAssocID="{866F8BBA-719C-4E66-A70E-5B572625CCBD}" presName="compositeNode" presStyleCnt="0">
        <dgm:presLayoutVars>
          <dgm:bulletEnabled val="1"/>
        </dgm:presLayoutVars>
      </dgm:prSet>
      <dgm:spPr/>
    </dgm:pt>
    <dgm:pt modelId="{AFD63114-A734-4754-B623-871A5C2414A1}" type="pres">
      <dgm:prSet presAssocID="{866F8BBA-719C-4E66-A70E-5B572625CCBD}" presName="bgRect" presStyleLbl="node1" presStyleIdx="3" presStyleCnt="5"/>
      <dgm:spPr/>
      <dgm:t>
        <a:bodyPr/>
        <a:lstStyle/>
        <a:p>
          <a:endParaRPr lang="ru-RU"/>
        </a:p>
      </dgm:t>
    </dgm:pt>
    <dgm:pt modelId="{6F96B1A5-BD3A-432E-8BB6-D37833C9AF89}" type="pres">
      <dgm:prSet presAssocID="{866F8BBA-719C-4E66-A70E-5B572625CCBD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83383-E54B-43FD-9678-4C2417F67099}" type="pres">
      <dgm:prSet presAssocID="{0A154FF4-5A28-441F-966B-4E7BECFF40EA}" presName="hSp" presStyleCnt="0"/>
      <dgm:spPr/>
    </dgm:pt>
    <dgm:pt modelId="{5021D0C5-DF20-49E7-B8CC-1CFA595AC63F}" type="pres">
      <dgm:prSet presAssocID="{0A154FF4-5A28-441F-966B-4E7BECFF40EA}" presName="vProcSp" presStyleCnt="0"/>
      <dgm:spPr/>
    </dgm:pt>
    <dgm:pt modelId="{0E31DBF8-6CEF-4204-AA0C-B66DBC9300B3}" type="pres">
      <dgm:prSet presAssocID="{0A154FF4-5A28-441F-966B-4E7BECFF40EA}" presName="vSp1" presStyleCnt="0"/>
      <dgm:spPr/>
    </dgm:pt>
    <dgm:pt modelId="{1FC33239-99CE-4D21-963D-EDC35707C8ED}" type="pres">
      <dgm:prSet presAssocID="{0A154FF4-5A28-441F-966B-4E7BECFF40EA}" presName="simulatedConn" presStyleLbl="solidFgAcc1" presStyleIdx="3" presStyleCnt="4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57FF348-9DFF-4392-B0E3-66CDE074C882}" type="pres">
      <dgm:prSet presAssocID="{0A154FF4-5A28-441F-966B-4E7BECFF40EA}" presName="vSp2" presStyleCnt="0"/>
      <dgm:spPr/>
    </dgm:pt>
    <dgm:pt modelId="{A9340E97-C7A6-4B0A-81C3-936A6DE55F41}" type="pres">
      <dgm:prSet presAssocID="{0A154FF4-5A28-441F-966B-4E7BECFF40EA}" presName="sibTrans" presStyleCnt="0"/>
      <dgm:spPr/>
    </dgm:pt>
    <dgm:pt modelId="{C7E626A4-9220-460A-927D-C0CF0E254EDE}" type="pres">
      <dgm:prSet presAssocID="{7CF9A414-CB17-4A12-9CCD-46D91B2E0F6B}" presName="compositeNode" presStyleCnt="0">
        <dgm:presLayoutVars>
          <dgm:bulletEnabled val="1"/>
        </dgm:presLayoutVars>
      </dgm:prSet>
      <dgm:spPr/>
    </dgm:pt>
    <dgm:pt modelId="{11150389-818C-4384-A389-4D77EDF91E76}" type="pres">
      <dgm:prSet presAssocID="{7CF9A414-CB17-4A12-9CCD-46D91B2E0F6B}" presName="bgRect" presStyleLbl="node1" presStyleIdx="4" presStyleCnt="5"/>
      <dgm:spPr/>
      <dgm:t>
        <a:bodyPr/>
        <a:lstStyle/>
        <a:p>
          <a:endParaRPr lang="ru-RU"/>
        </a:p>
      </dgm:t>
    </dgm:pt>
    <dgm:pt modelId="{24254F87-CF09-4DD9-BD80-7CCBFF222E04}" type="pres">
      <dgm:prSet presAssocID="{7CF9A414-CB17-4A12-9CCD-46D91B2E0F6B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055D3-DACE-4F55-AA03-0E7581257C08}" type="presOf" srcId="{28C52D4C-3C4D-43A7-A1A1-4593804F84EF}" destId="{C3E2B5A2-5BE8-469B-B322-4C5CF4358DC9}" srcOrd="0" destOrd="2" presId="urn:microsoft.com/office/officeart/2005/8/layout/hProcess7#2"/>
    <dgm:cxn modelId="{366A5E30-C93F-4880-A3DA-AB142416C6E5}" type="presOf" srcId="{F0E15C65-9254-40BE-B21C-303EC7409C38}" destId="{C3E2B5A2-5BE8-469B-B322-4C5CF4358DC9}" srcOrd="0" destOrd="0" presId="urn:microsoft.com/office/officeart/2005/8/layout/hProcess7#2"/>
    <dgm:cxn modelId="{0F9F1E5D-DFA0-466F-BA32-6668001F55D5}" type="presOf" srcId="{866F8BBA-719C-4E66-A70E-5B572625CCBD}" destId="{AFD63114-A734-4754-B623-871A5C2414A1}" srcOrd="0" destOrd="0" presId="urn:microsoft.com/office/officeart/2005/8/layout/hProcess7#2"/>
    <dgm:cxn modelId="{4AA2125C-97C1-449D-B7A4-55EFE092DA1A}" type="presOf" srcId="{9A4B58D8-FDA5-43E4-A76E-8E786D38DD37}" destId="{36B9E079-ADA6-407B-9C03-656497EF1A95}" srcOrd="0" destOrd="0" presId="urn:microsoft.com/office/officeart/2005/8/layout/hProcess7#2"/>
    <dgm:cxn modelId="{5ADEA670-5E7A-4019-9D3D-CD9CE62DBE83}" srcId="{0718A50E-457B-464F-A21E-CF8F4240EC9B}" destId="{2F83E4D5-95F5-43CC-9DC8-EC31DAC01FBC}" srcOrd="1" destOrd="0" parTransId="{FFD6B111-8D1F-419B-BA3A-E3CE2E8D5B4C}" sibTransId="{9C4B25C7-8032-4D5E-A291-419CD071AF0D}"/>
    <dgm:cxn modelId="{0E7CD88F-1919-4AC0-A324-06D3E9328B0B}" srcId="{2F83E4D5-95F5-43CC-9DC8-EC31DAC01FBC}" destId="{74D1BCE9-E4DA-49F1-92C1-CE6948288A9F}" srcOrd="3" destOrd="0" parTransId="{A2102F4A-774D-40C4-ABE0-CE2B80A203F5}" sibTransId="{F3E3677C-3C52-424E-8AFC-8B6817058698}"/>
    <dgm:cxn modelId="{D35D30FA-3472-4E7D-9C83-B4BDC06D33E2}" type="presOf" srcId="{27B8C5D2-8380-4993-94EC-EB93505CF6F1}" destId="{4180579D-01BD-48DD-89CC-8EB1C3BF46BD}" srcOrd="0" destOrd="0" presId="urn:microsoft.com/office/officeart/2005/8/layout/hProcess7#2"/>
    <dgm:cxn modelId="{FC87C256-C539-4BA0-BD98-A73B29EB14F1}" srcId="{0718A50E-457B-464F-A21E-CF8F4240EC9B}" destId="{7CF9A414-CB17-4A12-9CCD-46D91B2E0F6B}" srcOrd="4" destOrd="0" parTransId="{6AB96A52-A963-4CC6-BCFD-74A20E3D09B7}" sibTransId="{CA2BCCE6-C5B9-4380-AAAD-5C4C15452D9A}"/>
    <dgm:cxn modelId="{25C2D9A3-8FBE-4D07-B126-E88EDDC573A0}" srcId="{2F83E4D5-95F5-43CC-9DC8-EC31DAC01FBC}" destId="{1A64732A-D738-478F-BE03-32CDE7C1F3DC}" srcOrd="1" destOrd="0" parTransId="{FEF8FB95-B12D-4DC0-AEA0-E8CFE5F0F0FA}" sibTransId="{7B342E70-5A72-47FB-98E6-0280AEC34D61}"/>
    <dgm:cxn modelId="{98337783-5D86-4C13-BA94-B8B401B9B3BE}" type="presOf" srcId="{863CBD33-B815-4D52-929F-34E0CB45A0BE}" destId="{C3E2B5A2-5BE8-469B-B322-4C5CF4358DC9}" srcOrd="0" destOrd="1" presId="urn:microsoft.com/office/officeart/2005/8/layout/hProcess7#2"/>
    <dgm:cxn modelId="{4EA26A59-294F-4D6E-A076-1A3ADAD5A7EE}" type="presOf" srcId="{7CF9A414-CB17-4A12-9CCD-46D91B2E0F6B}" destId="{11150389-818C-4384-A389-4D77EDF91E76}" srcOrd="0" destOrd="0" presId="urn:microsoft.com/office/officeart/2005/8/layout/hProcess7#2"/>
    <dgm:cxn modelId="{BE855E41-CAB6-481D-8CE8-A27687279690}" srcId="{2B4F5247-9547-489C-8E0B-8EFC27E120ED}" destId="{28C52D4C-3C4D-43A7-A1A1-4593804F84EF}" srcOrd="2" destOrd="0" parTransId="{20C14EAE-1741-4668-A950-2B4A8D2865B1}" sibTransId="{DCED038D-AA94-42F0-8C28-9A4321C734F7}"/>
    <dgm:cxn modelId="{D4DBF394-A851-45D0-AA64-B8D850D0B81A}" type="presOf" srcId="{2F83E4D5-95F5-43CC-9DC8-EC31DAC01FBC}" destId="{3D343762-22F0-42AD-A769-13AD640B0938}" srcOrd="1" destOrd="0" presId="urn:microsoft.com/office/officeart/2005/8/layout/hProcess7#2"/>
    <dgm:cxn modelId="{7845D923-A278-43D5-828F-D16F9F82A261}" type="presOf" srcId="{74D1BCE9-E4DA-49F1-92C1-CE6948288A9F}" destId="{4180579D-01BD-48DD-89CC-8EB1C3BF46BD}" srcOrd="0" destOrd="3" presId="urn:microsoft.com/office/officeart/2005/8/layout/hProcess7#2"/>
    <dgm:cxn modelId="{B203FEDE-3AEE-4A45-9DD6-0C5783BB4B31}" type="presOf" srcId="{664F0EA8-4F67-47BC-9705-974559BF2F24}" destId="{4180579D-01BD-48DD-89CC-8EB1C3BF46BD}" srcOrd="0" destOrd="2" presId="urn:microsoft.com/office/officeart/2005/8/layout/hProcess7#2"/>
    <dgm:cxn modelId="{334B1C02-491A-4DB6-8127-3E55D8233372}" type="presOf" srcId="{2F83E4D5-95F5-43CC-9DC8-EC31DAC01FBC}" destId="{11CC162F-E087-4B7E-9D04-1DA8917CB887}" srcOrd="0" destOrd="0" presId="urn:microsoft.com/office/officeart/2005/8/layout/hProcess7#2"/>
    <dgm:cxn modelId="{2D976274-A6D3-4F9F-8E2A-30F0F51E84FA}" srcId="{2F83E4D5-95F5-43CC-9DC8-EC31DAC01FBC}" destId="{664F0EA8-4F67-47BC-9705-974559BF2F24}" srcOrd="2" destOrd="0" parTransId="{8307F7E9-64AB-471B-B8E1-2D108F259598}" sibTransId="{C1B92758-7785-453C-934A-993625F8E93F}"/>
    <dgm:cxn modelId="{74BFD377-2C0F-4A3D-842F-C4F30BD4BA70}" type="presOf" srcId="{866F8BBA-719C-4E66-A70E-5B572625CCBD}" destId="{6F96B1A5-BD3A-432E-8BB6-D37833C9AF89}" srcOrd="1" destOrd="0" presId="urn:microsoft.com/office/officeart/2005/8/layout/hProcess7#2"/>
    <dgm:cxn modelId="{F0C6C588-4DB0-46AC-AE75-FB6834C2B2B3}" type="presOf" srcId="{7CF9A414-CB17-4A12-9CCD-46D91B2E0F6B}" destId="{24254F87-CF09-4DD9-BD80-7CCBFF222E04}" srcOrd="1" destOrd="0" presId="urn:microsoft.com/office/officeart/2005/8/layout/hProcess7#2"/>
    <dgm:cxn modelId="{9D909A3A-A2FD-4B55-B407-4DD2A6EBFB41}" type="presOf" srcId="{B68EA30E-F211-4ED0-9A38-C63DB68E6AB0}" destId="{C3E2B5A2-5BE8-469B-B322-4C5CF4358DC9}" srcOrd="0" destOrd="3" presId="urn:microsoft.com/office/officeart/2005/8/layout/hProcess7#2"/>
    <dgm:cxn modelId="{E0D0EBE2-18F1-405E-BC15-87DF07EA7940}" srcId="{0718A50E-457B-464F-A21E-CF8F4240EC9B}" destId="{866F8BBA-719C-4E66-A70E-5B572625CCBD}" srcOrd="3" destOrd="0" parTransId="{BC1869B4-35C0-41B0-8C18-707A8B6D588C}" sibTransId="{0A154FF4-5A28-441F-966B-4E7BECFF40EA}"/>
    <dgm:cxn modelId="{E4AAD907-8EE6-4717-A57F-AD1B947125CB}" srcId="{0718A50E-457B-464F-A21E-CF8F4240EC9B}" destId="{5FDF2AFF-D913-4EA4-BBD4-D67C0D93A730}" srcOrd="0" destOrd="0" parTransId="{10209C8D-0FA2-4DB3-8526-E93726FC7604}" sibTransId="{D757CDBB-832E-4F1F-8C27-ADB1E6C25652}"/>
    <dgm:cxn modelId="{01E98F5B-9B53-4981-AE07-371818947DFE}" type="presOf" srcId="{1A64732A-D738-478F-BE03-32CDE7C1F3DC}" destId="{4180579D-01BD-48DD-89CC-8EB1C3BF46BD}" srcOrd="0" destOrd="1" presId="urn:microsoft.com/office/officeart/2005/8/layout/hProcess7#2"/>
    <dgm:cxn modelId="{F38413E0-2EA2-4010-805A-F5919E866955}" srcId="{2F83E4D5-95F5-43CC-9DC8-EC31DAC01FBC}" destId="{27B8C5D2-8380-4993-94EC-EB93505CF6F1}" srcOrd="0" destOrd="0" parTransId="{1602F40B-FD98-4B7F-A384-35F29D07FBF7}" sibTransId="{48A2B957-D5C8-4DAC-BC36-C7D003503808}"/>
    <dgm:cxn modelId="{F5FA7A39-D969-449E-9A74-4E115A0F87CE}" srcId="{0718A50E-457B-464F-A21E-CF8F4240EC9B}" destId="{2B4F5247-9547-489C-8E0B-8EFC27E120ED}" srcOrd="2" destOrd="0" parTransId="{0912BCF0-6315-4DA7-AA02-26B861032A38}" sibTransId="{730565A9-FD05-4F36-8E43-C8D75EFFBC93}"/>
    <dgm:cxn modelId="{91A9E3C9-1E06-404F-999E-DCE7E84E9C54}" type="presOf" srcId="{5FDF2AFF-D913-4EA4-BBD4-D67C0D93A730}" destId="{779DA335-270D-4304-9E07-B3DE0529F8BF}" srcOrd="0" destOrd="0" presId="urn:microsoft.com/office/officeart/2005/8/layout/hProcess7#2"/>
    <dgm:cxn modelId="{D00B00CA-5440-4377-93D2-1F1A10166148}" type="presOf" srcId="{5FDF2AFF-D913-4EA4-BBD4-D67C0D93A730}" destId="{02956E0A-77B7-4A9E-9AEB-26AF3FEC8E77}" srcOrd="1" destOrd="0" presId="urn:microsoft.com/office/officeart/2005/8/layout/hProcess7#2"/>
    <dgm:cxn modelId="{B54F0D5A-D15E-422E-868F-BF2989857E7A}" srcId="{2B4F5247-9547-489C-8E0B-8EFC27E120ED}" destId="{863CBD33-B815-4D52-929F-34E0CB45A0BE}" srcOrd="1" destOrd="0" parTransId="{C9836236-6EDF-45FE-9B5A-4AAE7887FA4E}" sibTransId="{7B69FC5A-0005-43A8-AC96-C5261A163E9E}"/>
    <dgm:cxn modelId="{A4D68A1B-348B-4E03-AB55-D1B067723412}" type="presOf" srcId="{2B4F5247-9547-489C-8E0B-8EFC27E120ED}" destId="{EADCBB12-EE4C-47AA-A4A0-4385B47AE965}" srcOrd="0" destOrd="0" presId="urn:microsoft.com/office/officeart/2005/8/layout/hProcess7#2"/>
    <dgm:cxn modelId="{2EBD2BF6-7381-482B-BC4E-AE147D87CAE3}" srcId="{5FDF2AFF-D913-4EA4-BBD4-D67C0D93A730}" destId="{9A4B58D8-FDA5-43E4-A76E-8E786D38DD37}" srcOrd="0" destOrd="0" parTransId="{152C1BA6-5249-4731-8701-E904EFBAD079}" sibTransId="{1EC57C7C-6FEC-4257-89D4-EDD4AF56D6E4}"/>
    <dgm:cxn modelId="{91AAF8FD-5FE2-46FD-A3B2-BFB560D037CB}" srcId="{2B4F5247-9547-489C-8E0B-8EFC27E120ED}" destId="{F0E15C65-9254-40BE-B21C-303EC7409C38}" srcOrd="0" destOrd="0" parTransId="{EAC17BE5-2DD8-438B-A566-FC98CCC3414C}" sibTransId="{655E81CD-C144-4FC9-8CE2-298790EE2BFE}"/>
    <dgm:cxn modelId="{2B32E576-6E6F-45A9-84F7-8F2A85F02F92}" type="presOf" srcId="{2B4F5247-9547-489C-8E0B-8EFC27E120ED}" destId="{6C980779-44CB-43D4-98A4-2F523C2B5C5F}" srcOrd="1" destOrd="0" presId="urn:microsoft.com/office/officeart/2005/8/layout/hProcess7#2"/>
    <dgm:cxn modelId="{90A797F9-2C01-4032-82E6-FD2A85783762}" type="presOf" srcId="{0718A50E-457B-464F-A21E-CF8F4240EC9B}" destId="{C7B5A4EA-5EBE-4400-A938-A4009CD2C206}" srcOrd="0" destOrd="0" presId="urn:microsoft.com/office/officeart/2005/8/layout/hProcess7#2"/>
    <dgm:cxn modelId="{667CDDD9-A6D1-4D57-814B-B89F7B97A839}" srcId="{2B4F5247-9547-489C-8E0B-8EFC27E120ED}" destId="{B68EA30E-F211-4ED0-9A38-C63DB68E6AB0}" srcOrd="3" destOrd="0" parTransId="{F759BA92-F1D0-4366-ADD9-1C3FFDB79424}" sibTransId="{4DFB15F6-3B7B-4D81-B1D9-D96E33DF1552}"/>
    <dgm:cxn modelId="{F120B876-1B07-466D-9F7D-7E630799A45B}" type="presParOf" srcId="{C7B5A4EA-5EBE-4400-A938-A4009CD2C206}" destId="{16D69197-2D48-4CFB-96DD-053F5B9FD7F8}" srcOrd="0" destOrd="0" presId="urn:microsoft.com/office/officeart/2005/8/layout/hProcess7#2"/>
    <dgm:cxn modelId="{CBD960AE-96CC-4CA0-9716-B7A13D17E497}" type="presParOf" srcId="{16D69197-2D48-4CFB-96DD-053F5B9FD7F8}" destId="{779DA335-270D-4304-9E07-B3DE0529F8BF}" srcOrd="0" destOrd="0" presId="urn:microsoft.com/office/officeart/2005/8/layout/hProcess7#2"/>
    <dgm:cxn modelId="{60D772A2-A3FC-49FC-BA65-BA4BBF827746}" type="presParOf" srcId="{16D69197-2D48-4CFB-96DD-053F5B9FD7F8}" destId="{02956E0A-77B7-4A9E-9AEB-26AF3FEC8E77}" srcOrd="1" destOrd="0" presId="urn:microsoft.com/office/officeart/2005/8/layout/hProcess7#2"/>
    <dgm:cxn modelId="{D9C71D11-5E6D-4740-BBE3-F96E94389196}" type="presParOf" srcId="{16D69197-2D48-4CFB-96DD-053F5B9FD7F8}" destId="{36B9E079-ADA6-407B-9C03-656497EF1A95}" srcOrd="2" destOrd="0" presId="urn:microsoft.com/office/officeart/2005/8/layout/hProcess7#2"/>
    <dgm:cxn modelId="{5088D8A8-B07E-471A-9473-C494CAC3E0CB}" type="presParOf" srcId="{C7B5A4EA-5EBE-4400-A938-A4009CD2C206}" destId="{05CBB03F-11C4-4CEC-BA26-912B70886CE7}" srcOrd="1" destOrd="0" presId="urn:microsoft.com/office/officeart/2005/8/layout/hProcess7#2"/>
    <dgm:cxn modelId="{AB406A59-07C2-4601-B940-2568C0076B64}" type="presParOf" srcId="{C7B5A4EA-5EBE-4400-A938-A4009CD2C206}" destId="{3704CCD5-8376-42B5-A239-E1FCCE99680F}" srcOrd="2" destOrd="0" presId="urn:microsoft.com/office/officeart/2005/8/layout/hProcess7#2"/>
    <dgm:cxn modelId="{0E819892-8404-4E5C-B281-079496DEB59A}" type="presParOf" srcId="{3704CCD5-8376-42B5-A239-E1FCCE99680F}" destId="{0990A7EC-ADB6-416C-B6C4-3B84E60665A1}" srcOrd="0" destOrd="0" presId="urn:microsoft.com/office/officeart/2005/8/layout/hProcess7#2"/>
    <dgm:cxn modelId="{30E71A86-6910-46D9-BD73-81877365C73F}" type="presParOf" srcId="{3704CCD5-8376-42B5-A239-E1FCCE99680F}" destId="{424A517C-909B-4526-8CA0-790B26FA6041}" srcOrd="1" destOrd="0" presId="urn:microsoft.com/office/officeart/2005/8/layout/hProcess7#2"/>
    <dgm:cxn modelId="{268066C7-1A2A-4404-A806-3965A2C7AA73}" type="presParOf" srcId="{3704CCD5-8376-42B5-A239-E1FCCE99680F}" destId="{C47809CB-2F4F-4D36-A5D4-C9150915F380}" srcOrd="2" destOrd="0" presId="urn:microsoft.com/office/officeart/2005/8/layout/hProcess7#2"/>
    <dgm:cxn modelId="{48B215F2-6432-466D-90B7-0A37AE6DD712}" type="presParOf" srcId="{C7B5A4EA-5EBE-4400-A938-A4009CD2C206}" destId="{D99996B9-52CE-4CC0-BDA5-1B7E54BAC10A}" srcOrd="3" destOrd="0" presId="urn:microsoft.com/office/officeart/2005/8/layout/hProcess7#2"/>
    <dgm:cxn modelId="{8F6939D5-E9EC-48A4-A726-2D62925F280D}" type="presParOf" srcId="{C7B5A4EA-5EBE-4400-A938-A4009CD2C206}" destId="{4DCBF10B-E8CF-4358-A95C-C6BF2D299ADA}" srcOrd="4" destOrd="0" presId="urn:microsoft.com/office/officeart/2005/8/layout/hProcess7#2"/>
    <dgm:cxn modelId="{8576AB9A-5DD7-482A-BFB8-F382D646A7A1}" type="presParOf" srcId="{4DCBF10B-E8CF-4358-A95C-C6BF2D299ADA}" destId="{11CC162F-E087-4B7E-9D04-1DA8917CB887}" srcOrd="0" destOrd="0" presId="urn:microsoft.com/office/officeart/2005/8/layout/hProcess7#2"/>
    <dgm:cxn modelId="{B04DFC6B-9FAE-4759-9962-CB5F9B44698A}" type="presParOf" srcId="{4DCBF10B-E8CF-4358-A95C-C6BF2D299ADA}" destId="{3D343762-22F0-42AD-A769-13AD640B0938}" srcOrd="1" destOrd="0" presId="urn:microsoft.com/office/officeart/2005/8/layout/hProcess7#2"/>
    <dgm:cxn modelId="{50A9F3BF-5A46-4C0E-A29E-F7F8301A2919}" type="presParOf" srcId="{4DCBF10B-E8CF-4358-A95C-C6BF2D299ADA}" destId="{4180579D-01BD-48DD-89CC-8EB1C3BF46BD}" srcOrd="2" destOrd="0" presId="urn:microsoft.com/office/officeart/2005/8/layout/hProcess7#2"/>
    <dgm:cxn modelId="{25A8FF38-2E50-4876-A40D-585349DDEF44}" type="presParOf" srcId="{C7B5A4EA-5EBE-4400-A938-A4009CD2C206}" destId="{AB958733-63C2-43B8-9D5E-54F390550712}" srcOrd="5" destOrd="0" presId="urn:microsoft.com/office/officeart/2005/8/layout/hProcess7#2"/>
    <dgm:cxn modelId="{F99F0385-12B7-4E8E-8FC8-1B6D80C36235}" type="presParOf" srcId="{C7B5A4EA-5EBE-4400-A938-A4009CD2C206}" destId="{E56345D5-A72A-4676-AFE9-8AC4B7506860}" srcOrd="6" destOrd="0" presId="urn:microsoft.com/office/officeart/2005/8/layout/hProcess7#2"/>
    <dgm:cxn modelId="{3FBAEE1F-8117-4BCC-B567-A4ACD80DD47B}" type="presParOf" srcId="{E56345D5-A72A-4676-AFE9-8AC4B7506860}" destId="{A2F19786-5CD5-4FC2-8853-CE4984D7DE75}" srcOrd="0" destOrd="0" presId="urn:microsoft.com/office/officeart/2005/8/layout/hProcess7#2"/>
    <dgm:cxn modelId="{A7B72C31-B00B-4F4C-86A5-8D0F14E2911D}" type="presParOf" srcId="{E56345D5-A72A-4676-AFE9-8AC4B7506860}" destId="{63A80422-EB52-4709-A54D-F32620E699C0}" srcOrd="1" destOrd="0" presId="urn:microsoft.com/office/officeart/2005/8/layout/hProcess7#2"/>
    <dgm:cxn modelId="{4117479A-6E14-4612-A184-F56F3C586180}" type="presParOf" srcId="{E56345D5-A72A-4676-AFE9-8AC4B7506860}" destId="{99637C01-4DF9-4416-AD63-E0199046CDB7}" srcOrd="2" destOrd="0" presId="urn:microsoft.com/office/officeart/2005/8/layout/hProcess7#2"/>
    <dgm:cxn modelId="{636E6EB9-93DE-44FA-B7F0-70C0102E5F90}" type="presParOf" srcId="{C7B5A4EA-5EBE-4400-A938-A4009CD2C206}" destId="{758CE8C6-76FC-41B0-B8C6-D8053307CAAB}" srcOrd="7" destOrd="0" presId="urn:microsoft.com/office/officeart/2005/8/layout/hProcess7#2"/>
    <dgm:cxn modelId="{11D952F3-82EB-413A-A913-B1C673C49202}" type="presParOf" srcId="{C7B5A4EA-5EBE-4400-A938-A4009CD2C206}" destId="{4AB715FF-6433-4D0E-A1BC-93091775752E}" srcOrd="8" destOrd="0" presId="urn:microsoft.com/office/officeart/2005/8/layout/hProcess7#2"/>
    <dgm:cxn modelId="{B337FEE8-B134-4632-AF12-05BBC86C1382}" type="presParOf" srcId="{4AB715FF-6433-4D0E-A1BC-93091775752E}" destId="{EADCBB12-EE4C-47AA-A4A0-4385B47AE965}" srcOrd="0" destOrd="0" presId="urn:microsoft.com/office/officeart/2005/8/layout/hProcess7#2"/>
    <dgm:cxn modelId="{ACC0AA7A-494C-4659-8D75-E1DF910C9B8A}" type="presParOf" srcId="{4AB715FF-6433-4D0E-A1BC-93091775752E}" destId="{6C980779-44CB-43D4-98A4-2F523C2B5C5F}" srcOrd="1" destOrd="0" presId="urn:microsoft.com/office/officeart/2005/8/layout/hProcess7#2"/>
    <dgm:cxn modelId="{7AEF762B-2764-444A-BC2A-0678302FD27F}" type="presParOf" srcId="{4AB715FF-6433-4D0E-A1BC-93091775752E}" destId="{C3E2B5A2-5BE8-469B-B322-4C5CF4358DC9}" srcOrd="2" destOrd="0" presId="urn:microsoft.com/office/officeart/2005/8/layout/hProcess7#2"/>
    <dgm:cxn modelId="{9274F9FA-24F8-48F8-BEFA-9EF9FCBC5A31}" type="presParOf" srcId="{C7B5A4EA-5EBE-4400-A938-A4009CD2C206}" destId="{1F4B2523-CA63-427D-9C4A-1AE3DA6A3B20}" srcOrd="9" destOrd="0" presId="urn:microsoft.com/office/officeart/2005/8/layout/hProcess7#2"/>
    <dgm:cxn modelId="{0E451E7F-B65C-495A-8B29-6E8409707B4F}" type="presParOf" srcId="{C7B5A4EA-5EBE-4400-A938-A4009CD2C206}" destId="{9FC76F15-1F77-41CC-8DB5-2B72403696E4}" srcOrd="10" destOrd="0" presId="urn:microsoft.com/office/officeart/2005/8/layout/hProcess7#2"/>
    <dgm:cxn modelId="{B3912129-7192-499D-9063-905B65CFD1A2}" type="presParOf" srcId="{9FC76F15-1F77-41CC-8DB5-2B72403696E4}" destId="{F3A24954-6C49-40DB-A68C-FCBE227B185F}" srcOrd="0" destOrd="0" presId="urn:microsoft.com/office/officeart/2005/8/layout/hProcess7#2"/>
    <dgm:cxn modelId="{7B118D72-2177-4533-A917-20FB95FACECD}" type="presParOf" srcId="{9FC76F15-1F77-41CC-8DB5-2B72403696E4}" destId="{B47BFE5D-4D9D-4261-93FE-61A83737D698}" srcOrd="1" destOrd="0" presId="urn:microsoft.com/office/officeart/2005/8/layout/hProcess7#2"/>
    <dgm:cxn modelId="{C3529C8F-7588-4217-A01D-347AE12C599B}" type="presParOf" srcId="{9FC76F15-1F77-41CC-8DB5-2B72403696E4}" destId="{27C2A8FC-6DB3-412B-BCBD-555F8CB1963F}" srcOrd="2" destOrd="0" presId="urn:microsoft.com/office/officeart/2005/8/layout/hProcess7#2"/>
    <dgm:cxn modelId="{31CC32BE-5858-44D9-A53E-464CE1C2034A}" type="presParOf" srcId="{C7B5A4EA-5EBE-4400-A938-A4009CD2C206}" destId="{9AB2453E-745D-48DB-A343-849819B60BD4}" srcOrd="11" destOrd="0" presId="urn:microsoft.com/office/officeart/2005/8/layout/hProcess7#2"/>
    <dgm:cxn modelId="{665A7703-4956-4F14-8085-32A31B746647}" type="presParOf" srcId="{C7B5A4EA-5EBE-4400-A938-A4009CD2C206}" destId="{69818222-ED1E-4CFB-8FCD-4BC1BD35F4FE}" srcOrd="12" destOrd="0" presId="urn:microsoft.com/office/officeart/2005/8/layout/hProcess7#2"/>
    <dgm:cxn modelId="{379974DE-996A-4239-8C4E-1762B9D607BD}" type="presParOf" srcId="{69818222-ED1E-4CFB-8FCD-4BC1BD35F4FE}" destId="{AFD63114-A734-4754-B623-871A5C2414A1}" srcOrd="0" destOrd="0" presId="urn:microsoft.com/office/officeart/2005/8/layout/hProcess7#2"/>
    <dgm:cxn modelId="{82A74683-FFE0-438D-9BE2-20FCE0C34311}" type="presParOf" srcId="{69818222-ED1E-4CFB-8FCD-4BC1BD35F4FE}" destId="{6F96B1A5-BD3A-432E-8BB6-D37833C9AF89}" srcOrd="1" destOrd="0" presId="urn:microsoft.com/office/officeart/2005/8/layout/hProcess7#2"/>
    <dgm:cxn modelId="{DD819057-03AB-47BD-B1DD-B13198322CC2}" type="presParOf" srcId="{C7B5A4EA-5EBE-4400-A938-A4009CD2C206}" destId="{A8E83383-E54B-43FD-9678-4C2417F67099}" srcOrd="13" destOrd="0" presId="urn:microsoft.com/office/officeart/2005/8/layout/hProcess7#2"/>
    <dgm:cxn modelId="{1BAC6513-01B8-4D21-A58F-DCB4835D0B4D}" type="presParOf" srcId="{C7B5A4EA-5EBE-4400-A938-A4009CD2C206}" destId="{5021D0C5-DF20-49E7-B8CC-1CFA595AC63F}" srcOrd="14" destOrd="0" presId="urn:microsoft.com/office/officeart/2005/8/layout/hProcess7#2"/>
    <dgm:cxn modelId="{A6DC3B93-CA0E-4E60-BF6D-43E1ABD21E4F}" type="presParOf" srcId="{5021D0C5-DF20-49E7-B8CC-1CFA595AC63F}" destId="{0E31DBF8-6CEF-4204-AA0C-B66DBC9300B3}" srcOrd="0" destOrd="0" presId="urn:microsoft.com/office/officeart/2005/8/layout/hProcess7#2"/>
    <dgm:cxn modelId="{9FA43E2B-BEE8-4A1A-ACDA-17BDB3102B11}" type="presParOf" srcId="{5021D0C5-DF20-49E7-B8CC-1CFA595AC63F}" destId="{1FC33239-99CE-4D21-963D-EDC35707C8ED}" srcOrd="1" destOrd="0" presId="urn:microsoft.com/office/officeart/2005/8/layout/hProcess7#2"/>
    <dgm:cxn modelId="{D28FDDB9-F57C-494E-9F13-EF9A07D676A4}" type="presParOf" srcId="{5021D0C5-DF20-49E7-B8CC-1CFA595AC63F}" destId="{757FF348-9DFF-4392-B0E3-66CDE074C882}" srcOrd="2" destOrd="0" presId="urn:microsoft.com/office/officeart/2005/8/layout/hProcess7#2"/>
    <dgm:cxn modelId="{FE5CBF2A-90A3-4CE2-8649-DD6F90D5B809}" type="presParOf" srcId="{C7B5A4EA-5EBE-4400-A938-A4009CD2C206}" destId="{A9340E97-C7A6-4B0A-81C3-936A6DE55F41}" srcOrd="15" destOrd="0" presId="urn:microsoft.com/office/officeart/2005/8/layout/hProcess7#2"/>
    <dgm:cxn modelId="{02DC3DF9-684C-4AE6-911E-EE822CF924AF}" type="presParOf" srcId="{C7B5A4EA-5EBE-4400-A938-A4009CD2C206}" destId="{C7E626A4-9220-460A-927D-C0CF0E254EDE}" srcOrd="16" destOrd="0" presId="urn:microsoft.com/office/officeart/2005/8/layout/hProcess7#2"/>
    <dgm:cxn modelId="{5D49BFF1-87DA-4598-AD49-86A0A4475513}" type="presParOf" srcId="{C7E626A4-9220-460A-927D-C0CF0E254EDE}" destId="{11150389-818C-4384-A389-4D77EDF91E76}" srcOrd="0" destOrd="0" presId="urn:microsoft.com/office/officeart/2005/8/layout/hProcess7#2"/>
    <dgm:cxn modelId="{800C38DE-8A35-4799-84B2-582907CD44FB}" type="presParOf" srcId="{C7E626A4-9220-460A-927D-C0CF0E254EDE}" destId="{24254F87-CF09-4DD9-BD80-7CCBFF222E04}" srcOrd="1" destOrd="0" presId="urn:microsoft.com/office/officeart/2005/8/layout/hProcess7#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92DA7-76A4-4C10-A496-B390DBF9AED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88BAC55-70B8-4EC3-B39C-F4F82120B61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400" b="1" i="1" dirty="0" smtClean="0">
              <a:solidFill>
                <a:schemeClr val="bg1"/>
              </a:solidFill>
            </a:rPr>
            <a:t>Обновление содержания образования (выбор программ и технологий);</a:t>
          </a:r>
          <a:endParaRPr lang="ru-RU" sz="1400" b="1" i="1" dirty="0">
            <a:solidFill>
              <a:schemeClr val="bg1"/>
            </a:solidFill>
          </a:endParaRPr>
        </a:p>
      </dgm:t>
    </dgm:pt>
    <dgm:pt modelId="{04374A0C-656D-4F2B-8012-80D1DCE2779E}" type="parTrans" cxnId="{5D0F5FFC-08FF-485D-B927-90F2042E12A9}">
      <dgm:prSet/>
      <dgm:spPr/>
      <dgm:t>
        <a:bodyPr/>
        <a:lstStyle/>
        <a:p>
          <a:endParaRPr lang="ru-RU"/>
        </a:p>
      </dgm:t>
    </dgm:pt>
    <dgm:pt modelId="{00F8558F-D517-42CB-8FEE-73270AE9E081}" type="sibTrans" cxnId="{5D0F5FFC-08FF-485D-B927-90F2042E12A9}">
      <dgm:prSet/>
      <dgm:spPr/>
      <dgm:t>
        <a:bodyPr/>
        <a:lstStyle/>
        <a:p>
          <a:endParaRPr lang="ru-RU"/>
        </a:p>
      </dgm:t>
    </dgm:pt>
    <dgm:pt modelId="{965ACDA9-E74D-4C8C-AEA5-E0F4B1D6D9C3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050" b="1" i="1" dirty="0" smtClean="0"/>
            <a:t>Создание условий для художественно-эстетического воспитания  </a:t>
          </a:r>
          <a:br>
            <a:rPr lang="ru-RU" sz="1050" b="1" i="1" dirty="0" smtClean="0"/>
          </a:br>
          <a:r>
            <a:rPr lang="ru-RU" sz="1050" b="1" i="1" dirty="0" smtClean="0"/>
            <a:t>    (кадровое   обеспечение, учебно-методическое обеспечение, создание  </a:t>
          </a:r>
          <a:br>
            <a:rPr lang="ru-RU" sz="1050" b="1" i="1" dirty="0" smtClean="0"/>
          </a:br>
          <a:r>
            <a:rPr lang="ru-RU" sz="1050" b="1" i="1" dirty="0" smtClean="0"/>
            <a:t>     предметно - развивающей   среды);</a:t>
          </a:r>
          <a:endParaRPr lang="ru-RU" sz="1050" b="1" i="1" dirty="0"/>
        </a:p>
      </dgm:t>
    </dgm:pt>
    <dgm:pt modelId="{A6C76DC0-EA7D-45A3-B062-DFA483B6FA25}" type="parTrans" cxnId="{5FC5BCC9-D41E-4934-BC7D-FFBB0B14850E}">
      <dgm:prSet/>
      <dgm:spPr/>
      <dgm:t>
        <a:bodyPr/>
        <a:lstStyle/>
        <a:p>
          <a:endParaRPr lang="ru-RU"/>
        </a:p>
      </dgm:t>
    </dgm:pt>
    <dgm:pt modelId="{B917A09C-2DBE-4D6A-B7DC-AF8651FC0926}" type="sibTrans" cxnId="{5FC5BCC9-D41E-4934-BC7D-FFBB0B14850E}">
      <dgm:prSet/>
      <dgm:spPr/>
      <dgm:t>
        <a:bodyPr/>
        <a:lstStyle/>
        <a:p>
          <a:endParaRPr lang="ru-RU"/>
        </a:p>
      </dgm:t>
    </dgm:pt>
    <dgm:pt modelId="{54542F65-2BC3-4D51-879A-D1ACC489FFA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400" b="1" i="1" dirty="0" smtClean="0"/>
            <a:t>Организация образовательного процесса (работа с детьми и родителями)</a:t>
          </a:r>
          <a:endParaRPr lang="ru-RU" sz="1400" b="1" i="1" dirty="0"/>
        </a:p>
      </dgm:t>
    </dgm:pt>
    <dgm:pt modelId="{F41057AA-E733-4E44-B737-D1A3129AEB1E}" type="parTrans" cxnId="{7222D36D-5D59-4E41-A787-15629993C8EA}">
      <dgm:prSet/>
      <dgm:spPr/>
      <dgm:t>
        <a:bodyPr/>
        <a:lstStyle/>
        <a:p>
          <a:endParaRPr lang="ru-RU"/>
        </a:p>
      </dgm:t>
    </dgm:pt>
    <dgm:pt modelId="{2B69D467-EDBD-4623-950C-38E94CA48906}" type="sibTrans" cxnId="{7222D36D-5D59-4E41-A787-15629993C8EA}">
      <dgm:prSet/>
      <dgm:spPr/>
      <dgm:t>
        <a:bodyPr/>
        <a:lstStyle/>
        <a:p>
          <a:endParaRPr lang="ru-RU"/>
        </a:p>
      </dgm:t>
    </dgm:pt>
    <dgm:pt modelId="{A26635DE-D62A-402F-B551-A0472AA03B38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Координация работы с другими учреждениями и организациями</a:t>
          </a:r>
          <a:endParaRPr lang="ru-RU" b="1" i="1" dirty="0">
            <a:solidFill>
              <a:schemeClr val="bg1"/>
            </a:solidFill>
          </a:endParaRPr>
        </a:p>
      </dgm:t>
    </dgm:pt>
    <dgm:pt modelId="{35A5CD61-608E-4994-875B-E36D1006AFA5}" type="parTrans" cxnId="{C5CF31DE-978F-4C91-AF18-D06274516919}">
      <dgm:prSet/>
      <dgm:spPr/>
      <dgm:t>
        <a:bodyPr/>
        <a:lstStyle/>
        <a:p>
          <a:endParaRPr lang="ru-RU"/>
        </a:p>
      </dgm:t>
    </dgm:pt>
    <dgm:pt modelId="{6E9E2FF3-6AE9-4DC7-9149-7AA519FBC7A8}" type="sibTrans" cxnId="{C5CF31DE-978F-4C91-AF18-D06274516919}">
      <dgm:prSet/>
      <dgm:spPr/>
      <dgm:t>
        <a:bodyPr/>
        <a:lstStyle/>
        <a:p>
          <a:endParaRPr lang="ru-RU"/>
        </a:p>
      </dgm:t>
    </dgm:pt>
    <dgm:pt modelId="{8729F37B-42EB-4F74-A9FE-B9B613C7DCE5}" type="pres">
      <dgm:prSet presAssocID="{3AF92DA7-76A4-4C10-A496-B390DBF9AED5}" presName="compositeShape" presStyleCnt="0">
        <dgm:presLayoutVars>
          <dgm:chMax val="7"/>
          <dgm:dir/>
          <dgm:resizeHandles val="exact"/>
        </dgm:presLayoutVars>
      </dgm:prSet>
      <dgm:spPr/>
    </dgm:pt>
    <dgm:pt modelId="{B23F980A-6C76-4104-B72B-D1F79842AC9A}" type="pres">
      <dgm:prSet presAssocID="{3AF92DA7-76A4-4C10-A496-B390DBF9AED5}" presName="wedge1" presStyleLbl="node1" presStyleIdx="0" presStyleCnt="4"/>
      <dgm:spPr/>
      <dgm:t>
        <a:bodyPr/>
        <a:lstStyle/>
        <a:p>
          <a:endParaRPr lang="ru-RU"/>
        </a:p>
      </dgm:t>
    </dgm:pt>
    <dgm:pt modelId="{EC9328C5-245F-4692-8731-3BE965D7ECB0}" type="pres">
      <dgm:prSet presAssocID="{3AF92DA7-76A4-4C10-A496-B390DBF9AED5}" presName="dummy1a" presStyleCnt="0"/>
      <dgm:spPr/>
    </dgm:pt>
    <dgm:pt modelId="{1FD8BAF7-8E11-466C-8CB9-C7623691C112}" type="pres">
      <dgm:prSet presAssocID="{3AF92DA7-76A4-4C10-A496-B390DBF9AED5}" presName="dummy1b" presStyleCnt="0"/>
      <dgm:spPr/>
    </dgm:pt>
    <dgm:pt modelId="{F4807E53-B8DD-45B6-BC84-6AFE2AD0EB4A}" type="pres">
      <dgm:prSet presAssocID="{3AF92DA7-76A4-4C10-A496-B390DBF9AED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A2E3B-8E4E-4B3A-B14C-D6FD0DC37E21}" type="pres">
      <dgm:prSet presAssocID="{3AF92DA7-76A4-4C10-A496-B390DBF9AED5}" presName="wedge2" presStyleLbl="node1" presStyleIdx="1" presStyleCnt="4"/>
      <dgm:spPr/>
      <dgm:t>
        <a:bodyPr/>
        <a:lstStyle/>
        <a:p>
          <a:endParaRPr lang="ru-RU"/>
        </a:p>
      </dgm:t>
    </dgm:pt>
    <dgm:pt modelId="{2F7C2CD9-D154-46BC-B2A3-1E842492CFD4}" type="pres">
      <dgm:prSet presAssocID="{3AF92DA7-76A4-4C10-A496-B390DBF9AED5}" presName="dummy2a" presStyleCnt="0"/>
      <dgm:spPr/>
    </dgm:pt>
    <dgm:pt modelId="{35662120-189E-44EE-9027-058266CD6087}" type="pres">
      <dgm:prSet presAssocID="{3AF92DA7-76A4-4C10-A496-B390DBF9AED5}" presName="dummy2b" presStyleCnt="0"/>
      <dgm:spPr/>
    </dgm:pt>
    <dgm:pt modelId="{1F80CA40-6CF9-4DE1-904E-742181CAC31B}" type="pres">
      <dgm:prSet presAssocID="{3AF92DA7-76A4-4C10-A496-B390DBF9AED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8B297-45C3-415F-98B9-8BB47BA30131}" type="pres">
      <dgm:prSet presAssocID="{3AF92DA7-76A4-4C10-A496-B390DBF9AED5}" presName="wedge3" presStyleLbl="node1" presStyleIdx="2" presStyleCnt="4" custScaleX="101001" custScaleY="97469"/>
      <dgm:spPr/>
      <dgm:t>
        <a:bodyPr/>
        <a:lstStyle/>
        <a:p>
          <a:endParaRPr lang="ru-RU"/>
        </a:p>
      </dgm:t>
    </dgm:pt>
    <dgm:pt modelId="{DE31C1DC-8F59-4839-A3AB-629B19C09604}" type="pres">
      <dgm:prSet presAssocID="{3AF92DA7-76A4-4C10-A496-B390DBF9AED5}" presName="dummy3a" presStyleCnt="0"/>
      <dgm:spPr/>
    </dgm:pt>
    <dgm:pt modelId="{02A0E604-10F1-48D2-9620-D04FD92AAA62}" type="pres">
      <dgm:prSet presAssocID="{3AF92DA7-76A4-4C10-A496-B390DBF9AED5}" presName="dummy3b" presStyleCnt="0"/>
      <dgm:spPr/>
    </dgm:pt>
    <dgm:pt modelId="{13E949A9-E87A-42BA-A711-B520514DAAD6}" type="pres">
      <dgm:prSet presAssocID="{3AF92DA7-76A4-4C10-A496-B390DBF9AED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CA659-DBE5-4A46-A71E-B9F9060ED6B6}" type="pres">
      <dgm:prSet presAssocID="{3AF92DA7-76A4-4C10-A496-B390DBF9AED5}" presName="wedge4" presStyleLbl="node1" presStyleIdx="3" presStyleCnt="4"/>
      <dgm:spPr/>
      <dgm:t>
        <a:bodyPr/>
        <a:lstStyle/>
        <a:p>
          <a:endParaRPr lang="ru-RU"/>
        </a:p>
      </dgm:t>
    </dgm:pt>
    <dgm:pt modelId="{19E31D96-E6EE-4802-A909-310A1BD96FD5}" type="pres">
      <dgm:prSet presAssocID="{3AF92DA7-76A4-4C10-A496-B390DBF9AED5}" presName="dummy4a" presStyleCnt="0"/>
      <dgm:spPr/>
    </dgm:pt>
    <dgm:pt modelId="{F639E4D9-26FD-4729-8DA0-6367D4425089}" type="pres">
      <dgm:prSet presAssocID="{3AF92DA7-76A4-4C10-A496-B390DBF9AED5}" presName="dummy4b" presStyleCnt="0"/>
      <dgm:spPr/>
    </dgm:pt>
    <dgm:pt modelId="{03D87EDB-75AA-4590-A97C-39B28B94CE23}" type="pres">
      <dgm:prSet presAssocID="{3AF92DA7-76A4-4C10-A496-B390DBF9AED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CF512-DBD1-49F4-9DF6-3E9E121B7DC1}" type="pres">
      <dgm:prSet presAssocID="{2B69D467-EDBD-4623-950C-38E94CA48906}" presName="arrowWedge1" presStyleLbl="fgSibTrans2D1" presStyleIdx="0" presStyleCnt="4"/>
      <dgm:spPr>
        <a:solidFill>
          <a:srgbClr val="00B0F0"/>
        </a:solidFill>
        <a:ln>
          <a:solidFill>
            <a:srgbClr val="00B0F0"/>
          </a:solidFill>
        </a:ln>
      </dgm:spPr>
    </dgm:pt>
    <dgm:pt modelId="{54682CA1-55D1-4F3B-8290-AE7E70044790}" type="pres">
      <dgm:prSet presAssocID="{6E9E2FF3-6AE9-4DC7-9149-7AA519FBC7A8}" presName="arrowWedge2" presStyleLbl="fgSibTrans2D1" presStyleIdx="1" presStyleCnt="4"/>
      <dgm:spPr>
        <a:solidFill>
          <a:srgbClr val="00B0F0"/>
        </a:solidFill>
        <a:ln>
          <a:solidFill>
            <a:srgbClr val="00B0F0"/>
          </a:solidFill>
        </a:ln>
      </dgm:spPr>
    </dgm:pt>
    <dgm:pt modelId="{D08EECCF-E4E1-4016-9D27-AADB8A81AF68}" type="pres">
      <dgm:prSet presAssocID="{B917A09C-2DBE-4D6A-B7DC-AF8651FC0926}" presName="arrowWedge3" presStyleLbl="fgSibTrans2D1" presStyleIdx="2" presStyleCnt="4"/>
      <dgm:spPr>
        <a:solidFill>
          <a:srgbClr val="00B0F0"/>
        </a:solidFill>
        <a:ln>
          <a:solidFill>
            <a:srgbClr val="00B0F0"/>
          </a:solidFill>
        </a:ln>
      </dgm:spPr>
    </dgm:pt>
    <dgm:pt modelId="{AF4688F6-7658-4BF4-A805-18386430CC56}" type="pres">
      <dgm:prSet presAssocID="{00F8558F-D517-42CB-8FEE-73270AE9E081}" presName="arrowWedge4" presStyleLbl="fgSibTrans2D1" presStyleIdx="3" presStyleCnt="4"/>
      <dgm:spPr>
        <a:solidFill>
          <a:srgbClr val="00B0F0"/>
        </a:solidFill>
        <a:ln>
          <a:solidFill>
            <a:srgbClr val="00B0F0"/>
          </a:solidFill>
        </a:ln>
      </dgm:spPr>
    </dgm:pt>
  </dgm:ptLst>
  <dgm:cxnLst>
    <dgm:cxn modelId="{957AED3D-9045-4376-ABF5-3D41140CA479}" type="presOf" srcId="{3AF92DA7-76A4-4C10-A496-B390DBF9AED5}" destId="{8729F37B-42EB-4F74-A9FE-B9B613C7DCE5}" srcOrd="0" destOrd="0" presId="urn:microsoft.com/office/officeart/2005/8/layout/cycle8"/>
    <dgm:cxn modelId="{3ED4D144-8414-4BB6-A46A-CA7E40D84CC1}" type="presOf" srcId="{54542F65-2BC3-4D51-879A-D1ACC489FFA0}" destId="{F4807E53-B8DD-45B6-BC84-6AFE2AD0EB4A}" srcOrd="1" destOrd="0" presId="urn:microsoft.com/office/officeart/2005/8/layout/cycle8"/>
    <dgm:cxn modelId="{0899EB36-3FEF-4634-96FF-C2D2E71FFB49}" type="presOf" srcId="{54542F65-2BC3-4D51-879A-D1ACC489FFA0}" destId="{B23F980A-6C76-4104-B72B-D1F79842AC9A}" srcOrd="0" destOrd="0" presId="urn:microsoft.com/office/officeart/2005/8/layout/cycle8"/>
    <dgm:cxn modelId="{65EBE247-F606-41DE-9E40-A3E42E5B1115}" type="presOf" srcId="{965ACDA9-E74D-4C8C-AEA5-E0F4B1D6D9C3}" destId="{13E949A9-E87A-42BA-A711-B520514DAAD6}" srcOrd="1" destOrd="0" presId="urn:microsoft.com/office/officeart/2005/8/layout/cycle8"/>
    <dgm:cxn modelId="{B547F7AC-7A28-440A-926F-D27C2369A905}" type="presOf" srcId="{288BAC55-70B8-4EC3-B39C-F4F82120B610}" destId="{2B8CA659-DBE5-4A46-A71E-B9F9060ED6B6}" srcOrd="0" destOrd="0" presId="urn:microsoft.com/office/officeart/2005/8/layout/cycle8"/>
    <dgm:cxn modelId="{C5CF31DE-978F-4C91-AF18-D06274516919}" srcId="{3AF92DA7-76A4-4C10-A496-B390DBF9AED5}" destId="{A26635DE-D62A-402F-B551-A0472AA03B38}" srcOrd="1" destOrd="0" parTransId="{35A5CD61-608E-4994-875B-E36D1006AFA5}" sibTransId="{6E9E2FF3-6AE9-4DC7-9149-7AA519FBC7A8}"/>
    <dgm:cxn modelId="{5D0F5FFC-08FF-485D-B927-90F2042E12A9}" srcId="{3AF92DA7-76A4-4C10-A496-B390DBF9AED5}" destId="{288BAC55-70B8-4EC3-B39C-F4F82120B610}" srcOrd="3" destOrd="0" parTransId="{04374A0C-656D-4F2B-8012-80D1DCE2779E}" sibTransId="{00F8558F-D517-42CB-8FEE-73270AE9E081}"/>
    <dgm:cxn modelId="{5FC5BCC9-D41E-4934-BC7D-FFBB0B14850E}" srcId="{3AF92DA7-76A4-4C10-A496-B390DBF9AED5}" destId="{965ACDA9-E74D-4C8C-AEA5-E0F4B1D6D9C3}" srcOrd="2" destOrd="0" parTransId="{A6C76DC0-EA7D-45A3-B062-DFA483B6FA25}" sibTransId="{B917A09C-2DBE-4D6A-B7DC-AF8651FC0926}"/>
    <dgm:cxn modelId="{7222D36D-5D59-4E41-A787-15629993C8EA}" srcId="{3AF92DA7-76A4-4C10-A496-B390DBF9AED5}" destId="{54542F65-2BC3-4D51-879A-D1ACC489FFA0}" srcOrd="0" destOrd="0" parTransId="{F41057AA-E733-4E44-B737-D1A3129AEB1E}" sibTransId="{2B69D467-EDBD-4623-950C-38E94CA48906}"/>
    <dgm:cxn modelId="{294FA950-7B2B-41C0-A749-9A09A54CBC9F}" type="presOf" srcId="{A26635DE-D62A-402F-B551-A0472AA03B38}" destId="{1F80CA40-6CF9-4DE1-904E-742181CAC31B}" srcOrd="1" destOrd="0" presId="urn:microsoft.com/office/officeart/2005/8/layout/cycle8"/>
    <dgm:cxn modelId="{9014B9E9-A173-4DB4-8543-3114FECB34C9}" type="presOf" srcId="{A26635DE-D62A-402F-B551-A0472AA03B38}" destId="{EBAA2E3B-8E4E-4B3A-B14C-D6FD0DC37E21}" srcOrd="0" destOrd="0" presId="urn:microsoft.com/office/officeart/2005/8/layout/cycle8"/>
    <dgm:cxn modelId="{A3731ED3-C816-4678-BE56-D2C2A09ED52B}" type="presOf" srcId="{288BAC55-70B8-4EC3-B39C-F4F82120B610}" destId="{03D87EDB-75AA-4590-A97C-39B28B94CE23}" srcOrd="1" destOrd="0" presId="urn:microsoft.com/office/officeart/2005/8/layout/cycle8"/>
    <dgm:cxn modelId="{34BF7996-1678-4324-A471-67EF24B3D299}" type="presOf" srcId="{965ACDA9-E74D-4C8C-AEA5-E0F4B1D6D9C3}" destId="{8238B297-45C3-415F-98B9-8BB47BA30131}" srcOrd="0" destOrd="0" presId="urn:microsoft.com/office/officeart/2005/8/layout/cycle8"/>
    <dgm:cxn modelId="{7CA92132-9EDD-4406-B8C7-89571C57E997}" type="presParOf" srcId="{8729F37B-42EB-4F74-A9FE-B9B613C7DCE5}" destId="{B23F980A-6C76-4104-B72B-D1F79842AC9A}" srcOrd="0" destOrd="0" presId="urn:microsoft.com/office/officeart/2005/8/layout/cycle8"/>
    <dgm:cxn modelId="{F77B123A-DC00-48F0-9803-0E6E96BB4040}" type="presParOf" srcId="{8729F37B-42EB-4F74-A9FE-B9B613C7DCE5}" destId="{EC9328C5-245F-4692-8731-3BE965D7ECB0}" srcOrd="1" destOrd="0" presId="urn:microsoft.com/office/officeart/2005/8/layout/cycle8"/>
    <dgm:cxn modelId="{28F8747C-5E36-4B80-AC0E-393CFE822410}" type="presParOf" srcId="{8729F37B-42EB-4F74-A9FE-B9B613C7DCE5}" destId="{1FD8BAF7-8E11-466C-8CB9-C7623691C112}" srcOrd="2" destOrd="0" presId="urn:microsoft.com/office/officeart/2005/8/layout/cycle8"/>
    <dgm:cxn modelId="{BF870C1B-45AE-4D40-9C6E-CA82EA4679C7}" type="presParOf" srcId="{8729F37B-42EB-4F74-A9FE-B9B613C7DCE5}" destId="{F4807E53-B8DD-45B6-BC84-6AFE2AD0EB4A}" srcOrd="3" destOrd="0" presId="urn:microsoft.com/office/officeart/2005/8/layout/cycle8"/>
    <dgm:cxn modelId="{95A1F1EE-6822-4AEC-9F01-59BE7C7CE539}" type="presParOf" srcId="{8729F37B-42EB-4F74-A9FE-B9B613C7DCE5}" destId="{EBAA2E3B-8E4E-4B3A-B14C-D6FD0DC37E21}" srcOrd="4" destOrd="0" presId="urn:microsoft.com/office/officeart/2005/8/layout/cycle8"/>
    <dgm:cxn modelId="{82E2B845-F2B3-4C53-9C2E-72CDA1BD0C6D}" type="presParOf" srcId="{8729F37B-42EB-4F74-A9FE-B9B613C7DCE5}" destId="{2F7C2CD9-D154-46BC-B2A3-1E842492CFD4}" srcOrd="5" destOrd="0" presId="urn:microsoft.com/office/officeart/2005/8/layout/cycle8"/>
    <dgm:cxn modelId="{88BC8D77-D5DF-47DC-9E83-F100C7C532DB}" type="presParOf" srcId="{8729F37B-42EB-4F74-A9FE-B9B613C7DCE5}" destId="{35662120-189E-44EE-9027-058266CD6087}" srcOrd="6" destOrd="0" presId="urn:microsoft.com/office/officeart/2005/8/layout/cycle8"/>
    <dgm:cxn modelId="{559C781C-8E54-4C88-B79D-193CE46BA456}" type="presParOf" srcId="{8729F37B-42EB-4F74-A9FE-B9B613C7DCE5}" destId="{1F80CA40-6CF9-4DE1-904E-742181CAC31B}" srcOrd="7" destOrd="0" presId="urn:microsoft.com/office/officeart/2005/8/layout/cycle8"/>
    <dgm:cxn modelId="{9B93B9B8-8A61-41B5-AA95-4B9258B0A96E}" type="presParOf" srcId="{8729F37B-42EB-4F74-A9FE-B9B613C7DCE5}" destId="{8238B297-45C3-415F-98B9-8BB47BA30131}" srcOrd="8" destOrd="0" presId="urn:microsoft.com/office/officeart/2005/8/layout/cycle8"/>
    <dgm:cxn modelId="{D464F158-F42A-45F2-806A-F2C56F674ACA}" type="presParOf" srcId="{8729F37B-42EB-4F74-A9FE-B9B613C7DCE5}" destId="{DE31C1DC-8F59-4839-A3AB-629B19C09604}" srcOrd="9" destOrd="0" presId="urn:microsoft.com/office/officeart/2005/8/layout/cycle8"/>
    <dgm:cxn modelId="{6F9DD214-AF3D-4B71-8000-0C487445ADE3}" type="presParOf" srcId="{8729F37B-42EB-4F74-A9FE-B9B613C7DCE5}" destId="{02A0E604-10F1-48D2-9620-D04FD92AAA62}" srcOrd="10" destOrd="0" presId="urn:microsoft.com/office/officeart/2005/8/layout/cycle8"/>
    <dgm:cxn modelId="{56C64961-0F3E-4F8B-85C7-8227636757BF}" type="presParOf" srcId="{8729F37B-42EB-4F74-A9FE-B9B613C7DCE5}" destId="{13E949A9-E87A-42BA-A711-B520514DAAD6}" srcOrd="11" destOrd="0" presId="urn:microsoft.com/office/officeart/2005/8/layout/cycle8"/>
    <dgm:cxn modelId="{4D148C50-BBCE-4DF9-A232-286C80C5170D}" type="presParOf" srcId="{8729F37B-42EB-4F74-A9FE-B9B613C7DCE5}" destId="{2B8CA659-DBE5-4A46-A71E-B9F9060ED6B6}" srcOrd="12" destOrd="0" presId="urn:microsoft.com/office/officeart/2005/8/layout/cycle8"/>
    <dgm:cxn modelId="{096DB839-BA94-49BF-BB49-D1ACA6ED61E7}" type="presParOf" srcId="{8729F37B-42EB-4F74-A9FE-B9B613C7DCE5}" destId="{19E31D96-E6EE-4802-A909-310A1BD96FD5}" srcOrd="13" destOrd="0" presId="urn:microsoft.com/office/officeart/2005/8/layout/cycle8"/>
    <dgm:cxn modelId="{4989F124-BED9-46F4-A709-78521C9C5A30}" type="presParOf" srcId="{8729F37B-42EB-4F74-A9FE-B9B613C7DCE5}" destId="{F639E4D9-26FD-4729-8DA0-6367D4425089}" srcOrd="14" destOrd="0" presId="urn:microsoft.com/office/officeart/2005/8/layout/cycle8"/>
    <dgm:cxn modelId="{70F8A5AB-BBF8-48F8-8775-8FDC23167832}" type="presParOf" srcId="{8729F37B-42EB-4F74-A9FE-B9B613C7DCE5}" destId="{03D87EDB-75AA-4590-A97C-39B28B94CE23}" srcOrd="15" destOrd="0" presId="urn:microsoft.com/office/officeart/2005/8/layout/cycle8"/>
    <dgm:cxn modelId="{7C838209-DCFE-47AF-AB55-7879A8876B1F}" type="presParOf" srcId="{8729F37B-42EB-4F74-A9FE-B9B613C7DCE5}" destId="{D1FCF512-DBD1-49F4-9DF6-3E9E121B7DC1}" srcOrd="16" destOrd="0" presId="urn:microsoft.com/office/officeart/2005/8/layout/cycle8"/>
    <dgm:cxn modelId="{B7F70EC5-8C9E-4A76-B7AE-7BB0A69AAD26}" type="presParOf" srcId="{8729F37B-42EB-4F74-A9FE-B9B613C7DCE5}" destId="{54682CA1-55D1-4F3B-8290-AE7E70044790}" srcOrd="17" destOrd="0" presId="urn:microsoft.com/office/officeart/2005/8/layout/cycle8"/>
    <dgm:cxn modelId="{3039E4CF-79FD-4682-A005-DB014A5B288F}" type="presParOf" srcId="{8729F37B-42EB-4F74-A9FE-B9B613C7DCE5}" destId="{D08EECCF-E4E1-4016-9D27-AADB8A81AF68}" srcOrd="18" destOrd="0" presId="urn:microsoft.com/office/officeart/2005/8/layout/cycle8"/>
    <dgm:cxn modelId="{E1E51A72-CCDF-422E-B41E-0BA8B49F259F}" type="presParOf" srcId="{8729F37B-42EB-4F74-A9FE-B9B613C7DCE5}" destId="{AF4688F6-7658-4BF4-A805-18386430CC56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57B00-984B-4F4A-96CE-CD76B19CBB5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D8796-AE07-4A1D-859A-52A85D6E324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</a:rPr>
            <a:t>ВИДЫ ЗАНЯТИЙ</a:t>
          </a:r>
          <a:endParaRPr lang="ru-RU" sz="2000" b="1" i="1" dirty="0">
            <a:solidFill>
              <a:schemeClr val="bg1"/>
            </a:solidFill>
          </a:endParaRPr>
        </a:p>
      </dgm:t>
    </dgm:pt>
    <dgm:pt modelId="{2BED5191-64BE-4821-8B42-9E938D55AEB7}" type="parTrans" cxnId="{15CC4CA8-3F3E-4A65-B384-AF5D3AE5E49B}">
      <dgm:prSet/>
      <dgm:spPr/>
      <dgm:t>
        <a:bodyPr/>
        <a:lstStyle/>
        <a:p>
          <a:endParaRPr lang="ru-RU"/>
        </a:p>
      </dgm:t>
    </dgm:pt>
    <dgm:pt modelId="{C2F8E86C-E859-47D0-BECF-73ED6EDC8D4B}" type="sibTrans" cxnId="{15CC4CA8-3F3E-4A65-B384-AF5D3AE5E49B}">
      <dgm:prSet/>
      <dgm:spPr/>
      <dgm:t>
        <a:bodyPr/>
        <a:lstStyle/>
        <a:p>
          <a:endParaRPr lang="ru-RU"/>
        </a:p>
      </dgm:t>
    </dgm:pt>
    <dgm:pt modelId="{0D1DE495-8364-4680-ACB9-4CD91D9D97EB}">
      <dgm:prSet phldrT="[Текст]" custT="1"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</a:rPr>
            <a:t>учебное занятие; занятие – игра ; открытое занятие ;</a:t>
          </a:r>
          <a:endParaRPr lang="ru-RU" sz="1900" dirty="0"/>
        </a:p>
      </dgm:t>
    </dgm:pt>
    <dgm:pt modelId="{9F17A0DD-1261-496D-AE76-F30E7100B64A}" type="parTrans" cxnId="{7A7ECB50-09D4-4EF2-8EC0-1E1F7E7A812E}">
      <dgm:prSet/>
      <dgm:spPr/>
      <dgm:t>
        <a:bodyPr/>
        <a:lstStyle/>
        <a:p>
          <a:endParaRPr lang="ru-RU"/>
        </a:p>
      </dgm:t>
    </dgm:pt>
    <dgm:pt modelId="{9721EE0B-6C45-4983-A434-358A7D73FAD6}" type="sibTrans" cxnId="{7A7ECB50-09D4-4EF2-8EC0-1E1F7E7A812E}">
      <dgm:prSet/>
      <dgm:spPr/>
      <dgm:t>
        <a:bodyPr/>
        <a:lstStyle/>
        <a:p>
          <a:endParaRPr lang="ru-RU"/>
        </a:p>
      </dgm:t>
    </dgm:pt>
    <dgm:pt modelId="{4B4D5371-3C24-4989-ABFE-B7F426D22ED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</a:rPr>
            <a:t>СТРУКТУРА ЗАНЯТИЯ</a:t>
          </a:r>
          <a:endParaRPr lang="ru-RU" sz="2000" dirty="0">
            <a:solidFill>
              <a:schemeClr val="bg1"/>
            </a:solidFill>
          </a:endParaRPr>
        </a:p>
      </dgm:t>
    </dgm:pt>
    <dgm:pt modelId="{3741AC50-08BF-48AB-BA8E-D0F91A8C08A5}" type="parTrans" cxnId="{EC955180-F654-4E69-BBEE-097FBD13FCD0}">
      <dgm:prSet/>
      <dgm:spPr/>
      <dgm:t>
        <a:bodyPr/>
        <a:lstStyle/>
        <a:p>
          <a:endParaRPr lang="ru-RU"/>
        </a:p>
      </dgm:t>
    </dgm:pt>
    <dgm:pt modelId="{08F46F98-1A6C-4A17-B8F3-7566C50B111C}" type="sibTrans" cxnId="{EC955180-F654-4E69-BBEE-097FBD13FCD0}">
      <dgm:prSet/>
      <dgm:spPr/>
      <dgm:t>
        <a:bodyPr/>
        <a:lstStyle/>
        <a:p>
          <a:endParaRPr lang="ru-RU"/>
        </a:p>
      </dgm:t>
    </dgm:pt>
    <dgm:pt modelId="{4A510951-DF37-47A2-81C0-14DC53566634}">
      <dgm:prSet custT="1"/>
      <dgm:spPr/>
      <dgm:t>
        <a:bodyPr/>
        <a:lstStyle/>
        <a:p>
          <a:r>
            <a:rPr lang="ru-RU" sz="2000" b="1" i="1" dirty="0" smtClean="0"/>
            <a:t>ФОРМЫ ЗАНЯТИЙ</a:t>
          </a:r>
          <a:endParaRPr lang="ru-RU" sz="2000" b="1" i="1" dirty="0"/>
        </a:p>
      </dgm:t>
    </dgm:pt>
    <dgm:pt modelId="{95271D5B-1818-4462-920C-D6BF1AF1E8C0}" type="parTrans" cxnId="{88283F14-936A-402A-9496-819587186BBE}">
      <dgm:prSet/>
      <dgm:spPr/>
      <dgm:t>
        <a:bodyPr/>
        <a:lstStyle/>
        <a:p>
          <a:endParaRPr lang="ru-RU"/>
        </a:p>
      </dgm:t>
    </dgm:pt>
    <dgm:pt modelId="{5924D39C-0023-4E81-8C02-DAB3046F278D}" type="sibTrans" cxnId="{88283F14-936A-402A-9496-819587186BBE}">
      <dgm:prSet/>
      <dgm:spPr/>
      <dgm:t>
        <a:bodyPr/>
        <a:lstStyle/>
        <a:p>
          <a:endParaRPr lang="ru-RU"/>
        </a:p>
      </dgm:t>
    </dgm:pt>
    <dgm:pt modelId="{759201AD-EF3D-423B-929A-797E74E98274}">
      <dgm:prSet phldrT="[Текст]" custT="1"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</a:rPr>
            <a:t>Организационная часть:  поклон-приветствие, построение. </a:t>
          </a:r>
          <a:endParaRPr lang="ru-RU" sz="1600" dirty="0"/>
        </a:p>
      </dgm:t>
    </dgm:pt>
    <dgm:pt modelId="{E53F4886-5C00-4083-8940-0B260907AE80}" type="sibTrans" cxnId="{D552841E-152F-42FB-B3B2-BCA6A3D787FE}">
      <dgm:prSet/>
      <dgm:spPr/>
      <dgm:t>
        <a:bodyPr/>
        <a:lstStyle/>
        <a:p>
          <a:endParaRPr lang="ru-RU"/>
        </a:p>
      </dgm:t>
    </dgm:pt>
    <dgm:pt modelId="{A2D662F6-5067-4625-8D07-3611C40B2076}" type="parTrans" cxnId="{D552841E-152F-42FB-B3B2-BCA6A3D787FE}">
      <dgm:prSet/>
      <dgm:spPr/>
      <dgm:t>
        <a:bodyPr/>
        <a:lstStyle/>
        <a:p>
          <a:endParaRPr lang="ru-RU"/>
        </a:p>
      </dgm:t>
    </dgm:pt>
    <dgm:pt modelId="{6B022551-B827-4FCE-BCFF-BEA33610ADAD}">
      <dgm:prSet custT="1"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</a:rPr>
            <a:t>Заключительная часть: игра, релаксация, поклон-проща</a:t>
          </a:r>
          <a:r>
            <a:rPr lang="ru-RU" sz="1400" b="1" i="1" dirty="0" smtClean="0">
              <a:solidFill>
                <a:srgbClr val="0070C0"/>
              </a:solidFill>
            </a:rPr>
            <a:t>ние</a:t>
          </a:r>
          <a:endParaRPr lang="ru-RU" sz="1400" dirty="0" smtClean="0"/>
        </a:p>
        <a:p>
          <a:endParaRPr lang="ru-RU" sz="1200" dirty="0" smtClean="0"/>
        </a:p>
        <a:p>
          <a:endParaRPr lang="ru-RU" sz="800" dirty="0" smtClean="0"/>
        </a:p>
        <a:p>
          <a:endParaRPr lang="ru-RU" sz="800" b="1" i="1" dirty="0" smtClean="0">
            <a:solidFill>
              <a:srgbClr val="0070C0"/>
            </a:solidFill>
          </a:endParaRPr>
        </a:p>
      </dgm:t>
    </dgm:pt>
    <dgm:pt modelId="{91C82576-1BA2-45BA-B847-50EBBF6290BB}" type="parTrans" cxnId="{A02C68B7-AEF4-4D29-941C-E7F40232432C}">
      <dgm:prSet/>
      <dgm:spPr/>
      <dgm:t>
        <a:bodyPr/>
        <a:lstStyle/>
        <a:p>
          <a:endParaRPr lang="ru-RU"/>
        </a:p>
      </dgm:t>
    </dgm:pt>
    <dgm:pt modelId="{4AA59836-4AE2-45B5-944D-15DB12609EB6}" type="sibTrans" cxnId="{A02C68B7-AEF4-4D29-941C-E7F40232432C}">
      <dgm:prSet/>
      <dgm:spPr/>
      <dgm:t>
        <a:bodyPr/>
        <a:lstStyle/>
        <a:p>
          <a:endParaRPr lang="ru-RU"/>
        </a:p>
      </dgm:t>
    </dgm:pt>
    <dgm:pt modelId="{AA4E3D70-3EE8-467A-AD08-AB44CBEE3E10}">
      <dgm:prSet phldrT="[Текст]" custT="1"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</a:rPr>
            <a:t>Основная часть: разминка, разучивание и повторение танцевальных элементов.</a:t>
          </a:r>
          <a:endParaRPr lang="ru-RU" sz="1600" dirty="0"/>
        </a:p>
      </dgm:t>
    </dgm:pt>
    <dgm:pt modelId="{FEDFB872-242F-45D9-80F6-1A3DC0448147}" type="parTrans" cxnId="{7F31C167-61CA-4E14-8640-6154421D3534}">
      <dgm:prSet/>
      <dgm:spPr/>
      <dgm:t>
        <a:bodyPr/>
        <a:lstStyle/>
        <a:p>
          <a:endParaRPr lang="ru-RU"/>
        </a:p>
      </dgm:t>
    </dgm:pt>
    <dgm:pt modelId="{DD514E32-EDDE-4089-BDDC-79ABE94B7BEA}" type="sibTrans" cxnId="{7F31C167-61CA-4E14-8640-6154421D3534}">
      <dgm:prSet/>
      <dgm:spPr/>
      <dgm:t>
        <a:bodyPr/>
        <a:lstStyle/>
        <a:p>
          <a:endParaRPr lang="ru-RU"/>
        </a:p>
      </dgm:t>
    </dgm:pt>
    <dgm:pt modelId="{101ECE0F-5FE9-47FD-9ECB-1C390FCB968B}">
      <dgm:prSet phldrT="[Текст]" custT="1"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ru-RU" sz="1200" dirty="0"/>
        </a:p>
      </dgm:t>
    </dgm:pt>
    <dgm:pt modelId="{500E1CE0-807C-4C74-B498-C0098B94ADDF}" type="parTrans" cxnId="{A9EFE64C-5851-4144-9186-D20DADD16C9D}">
      <dgm:prSet/>
      <dgm:spPr/>
      <dgm:t>
        <a:bodyPr/>
        <a:lstStyle/>
        <a:p>
          <a:endParaRPr lang="ru-RU"/>
        </a:p>
      </dgm:t>
    </dgm:pt>
    <dgm:pt modelId="{6B8437E1-A264-44F2-B7B2-D59AD6131627}" type="sibTrans" cxnId="{A9EFE64C-5851-4144-9186-D20DADD16C9D}">
      <dgm:prSet/>
      <dgm:spPr/>
      <dgm:t>
        <a:bodyPr/>
        <a:lstStyle/>
        <a:p>
          <a:endParaRPr lang="ru-RU"/>
        </a:p>
      </dgm:t>
    </dgm:pt>
    <dgm:pt modelId="{8765463C-3D91-4153-9FB9-636262BBE14F}">
      <dgm:prSet phldrT="[Текст]" custT="1"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ru-RU" sz="1400" dirty="0"/>
        </a:p>
      </dgm:t>
    </dgm:pt>
    <dgm:pt modelId="{875B9174-F214-4C4A-92EF-50BB43682BCF}" type="parTrans" cxnId="{35BFD862-AEE0-4FF2-8865-9C62C69F9669}">
      <dgm:prSet/>
      <dgm:spPr/>
      <dgm:t>
        <a:bodyPr/>
        <a:lstStyle/>
        <a:p>
          <a:endParaRPr lang="ru-RU"/>
        </a:p>
      </dgm:t>
    </dgm:pt>
    <dgm:pt modelId="{BAE144F7-43B7-4DF9-A744-320F90D2847C}" type="sibTrans" cxnId="{35BFD862-AEE0-4FF2-8865-9C62C69F9669}">
      <dgm:prSet/>
      <dgm:spPr/>
      <dgm:t>
        <a:bodyPr/>
        <a:lstStyle/>
        <a:p>
          <a:endParaRPr lang="ru-RU"/>
        </a:p>
      </dgm:t>
    </dgm:pt>
    <dgm:pt modelId="{4F35D3D6-B95F-4B21-AA1D-095D9194F98D}">
      <dgm:prSet phldrT="[Текст]" custT="1"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</a:rPr>
            <a:t> класс – концерт;  занятие – путешествие</a:t>
          </a:r>
          <a:r>
            <a:rPr lang="ru-RU" sz="1900" b="1" i="1" dirty="0" smtClean="0">
              <a:solidFill>
                <a:srgbClr val="0070C0"/>
              </a:solidFill>
            </a:rPr>
            <a:t>.</a:t>
          </a:r>
          <a:endParaRPr lang="ru-RU" sz="1900" dirty="0"/>
        </a:p>
      </dgm:t>
    </dgm:pt>
    <dgm:pt modelId="{D42F67B4-7713-469A-AE84-AF90188FE52D}" type="parTrans" cxnId="{2A969939-D580-48BC-BB89-0033A5AEEDBE}">
      <dgm:prSet/>
      <dgm:spPr/>
      <dgm:t>
        <a:bodyPr/>
        <a:lstStyle/>
        <a:p>
          <a:endParaRPr lang="ru-RU"/>
        </a:p>
      </dgm:t>
    </dgm:pt>
    <dgm:pt modelId="{C135648B-B946-4FF1-A5FE-0D4A889CBAFA}" type="sibTrans" cxnId="{2A969939-D580-48BC-BB89-0033A5AEEDBE}">
      <dgm:prSet/>
      <dgm:spPr/>
      <dgm:t>
        <a:bodyPr/>
        <a:lstStyle/>
        <a:p>
          <a:endParaRPr lang="ru-RU"/>
        </a:p>
      </dgm:t>
    </dgm:pt>
    <dgm:pt modelId="{6AA3BC69-B5D9-4870-8139-669A2FF10635}">
      <dgm:prSet custT="1"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</a:rPr>
            <a:t>Коллективная , групповая, подгрупповая, парная,   индивидуальная ,подготовка к сольному номеру</a:t>
          </a:r>
          <a:r>
            <a:rPr lang="ru-RU" sz="2100" b="1" i="1" dirty="0" smtClean="0">
              <a:solidFill>
                <a:srgbClr val="0070C0"/>
              </a:solidFill>
            </a:rPr>
            <a:t>.</a:t>
          </a:r>
          <a:endParaRPr lang="ru-RU" sz="2100" dirty="0"/>
        </a:p>
      </dgm:t>
    </dgm:pt>
    <dgm:pt modelId="{AA3C3307-A939-4B36-A573-093F7F77363D}" type="parTrans" cxnId="{BC3B5CE6-0ED5-4CBA-AB6D-83D158933113}">
      <dgm:prSet/>
      <dgm:spPr/>
      <dgm:t>
        <a:bodyPr/>
        <a:lstStyle/>
        <a:p>
          <a:endParaRPr lang="ru-RU"/>
        </a:p>
      </dgm:t>
    </dgm:pt>
    <dgm:pt modelId="{F5839118-0F76-4E70-A69C-40155A4E98A5}" type="sibTrans" cxnId="{BC3B5CE6-0ED5-4CBA-AB6D-83D158933113}">
      <dgm:prSet/>
      <dgm:spPr/>
      <dgm:t>
        <a:bodyPr/>
        <a:lstStyle/>
        <a:p>
          <a:endParaRPr lang="ru-RU"/>
        </a:p>
      </dgm:t>
    </dgm:pt>
    <dgm:pt modelId="{47EA1C71-25DF-494E-82B6-0080AB5E4339}">
      <dgm:prSet/>
      <dgm:spPr>
        <a:solidFill>
          <a:srgbClr val="66FF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ru-RU" sz="2100" b="1" i="1" dirty="0" smtClean="0">
            <a:solidFill>
              <a:srgbClr val="0070C0"/>
            </a:solidFill>
          </a:endParaRPr>
        </a:p>
      </dgm:t>
    </dgm:pt>
    <dgm:pt modelId="{6C319B67-61CE-45F2-B5F9-2261673741C4}" type="parTrans" cxnId="{E99965A8-2214-40A5-80E3-449FC5CD15C7}">
      <dgm:prSet/>
      <dgm:spPr/>
      <dgm:t>
        <a:bodyPr/>
        <a:lstStyle/>
        <a:p>
          <a:endParaRPr lang="ru-RU"/>
        </a:p>
      </dgm:t>
    </dgm:pt>
    <dgm:pt modelId="{BE084C63-A236-4FC1-867F-28B042416CBE}" type="sibTrans" cxnId="{E99965A8-2214-40A5-80E3-449FC5CD15C7}">
      <dgm:prSet/>
      <dgm:spPr/>
      <dgm:t>
        <a:bodyPr/>
        <a:lstStyle/>
        <a:p>
          <a:endParaRPr lang="ru-RU"/>
        </a:p>
      </dgm:t>
    </dgm:pt>
    <dgm:pt modelId="{1AA994CB-2E2F-4E15-AABB-C041E5F3DB77}" type="pres">
      <dgm:prSet presAssocID="{BBC57B00-984B-4F4A-96CE-CD76B19CBB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BFFFE-D5AF-4C60-843C-E2C9ED37A373}" type="pres">
      <dgm:prSet presAssocID="{CC3D8796-AE07-4A1D-859A-52A85D6E324F}" presName="linNode" presStyleCnt="0"/>
      <dgm:spPr/>
    </dgm:pt>
    <dgm:pt modelId="{D54A251A-50B1-42E9-8A27-71BDA8E8A45F}" type="pres">
      <dgm:prSet presAssocID="{CC3D8796-AE07-4A1D-859A-52A85D6E324F}" presName="parentText" presStyleLbl="node1" presStyleIdx="0" presStyleCnt="3" custScaleX="106152" custScaleY="1053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5C672-984B-4A1F-B52C-41FD92CDBD3C}" type="pres">
      <dgm:prSet presAssocID="{CC3D8796-AE07-4A1D-859A-52A85D6E324F}" presName="descendantText" presStyleLbl="alignAccFollowNode1" presStyleIdx="0" presStyleCnt="3" custScaleX="138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4E151-1199-43E7-9E3C-D3C5EAC7876E}" type="pres">
      <dgm:prSet presAssocID="{C2F8E86C-E859-47D0-BECF-73ED6EDC8D4B}" presName="sp" presStyleCnt="0"/>
      <dgm:spPr/>
    </dgm:pt>
    <dgm:pt modelId="{19CF067F-A38A-43BF-AF51-87002120262E}" type="pres">
      <dgm:prSet presAssocID="{4B4D5371-3C24-4989-ABFE-B7F426D22ED2}" presName="linNode" presStyleCnt="0"/>
      <dgm:spPr/>
    </dgm:pt>
    <dgm:pt modelId="{12B0D06A-D69A-4819-A222-ADC7621EA304}" type="pres">
      <dgm:prSet presAssocID="{4B4D5371-3C24-4989-ABFE-B7F426D22ED2}" presName="parentText" presStyleLbl="node1" presStyleIdx="1" presStyleCnt="3" custScaleX="945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20961-74FF-439F-A48D-11E117574497}" type="pres">
      <dgm:prSet presAssocID="{4B4D5371-3C24-4989-ABFE-B7F426D22ED2}" presName="descendantText" presStyleLbl="alignAccFollowNode1" presStyleIdx="1" presStyleCnt="3" custScaleX="12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F1010-152B-401B-B212-30C8E1C92FFE}" type="pres">
      <dgm:prSet presAssocID="{08F46F98-1A6C-4A17-B8F3-7566C50B111C}" presName="sp" presStyleCnt="0"/>
      <dgm:spPr/>
    </dgm:pt>
    <dgm:pt modelId="{BACE70C8-B834-44A6-9A59-D6E8C9848B32}" type="pres">
      <dgm:prSet presAssocID="{4A510951-DF37-47A2-81C0-14DC53566634}" presName="linNode" presStyleCnt="0"/>
      <dgm:spPr/>
    </dgm:pt>
    <dgm:pt modelId="{D72C0087-742E-49CC-BCA2-D2D234EB390B}" type="pres">
      <dgm:prSet presAssocID="{4A510951-DF37-47A2-81C0-14DC53566634}" presName="parentText" presStyleLbl="node1" presStyleIdx="2" presStyleCnt="3" custScaleX="92156" custScaleY="1004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40EC1-EFBC-4EA2-A6AB-564FE5BC8D21}" type="pres">
      <dgm:prSet presAssocID="{4A510951-DF37-47A2-81C0-14DC53566634}" presName="descendantText" presStyleLbl="alignAccFollowNode1" presStyleIdx="2" presStyleCnt="3" custScaleX="126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965A8-2214-40A5-80E3-449FC5CD15C7}" srcId="{4A510951-DF37-47A2-81C0-14DC53566634}" destId="{47EA1C71-25DF-494E-82B6-0080AB5E4339}" srcOrd="1" destOrd="0" parTransId="{6C319B67-61CE-45F2-B5F9-2261673741C4}" sibTransId="{BE084C63-A236-4FC1-867F-28B042416CBE}"/>
    <dgm:cxn modelId="{35BFD862-AEE0-4FF2-8865-9C62C69F9669}" srcId="{4B4D5371-3C24-4989-ABFE-B7F426D22ED2}" destId="{8765463C-3D91-4153-9FB9-636262BBE14F}" srcOrd="1" destOrd="0" parTransId="{875B9174-F214-4C4A-92EF-50BB43682BCF}" sibTransId="{BAE144F7-43B7-4DF9-A744-320F90D2847C}"/>
    <dgm:cxn modelId="{EC955180-F654-4E69-BBEE-097FBD13FCD0}" srcId="{BBC57B00-984B-4F4A-96CE-CD76B19CBB56}" destId="{4B4D5371-3C24-4989-ABFE-B7F426D22ED2}" srcOrd="1" destOrd="0" parTransId="{3741AC50-08BF-48AB-BA8E-D0F91A8C08A5}" sibTransId="{08F46F98-1A6C-4A17-B8F3-7566C50B111C}"/>
    <dgm:cxn modelId="{174F1EF3-FBBA-491D-AE42-CC519AD6EEBC}" type="presOf" srcId="{AA4E3D70-3EE8-467A-AD08-AB44CBEE3E10}" destId="{3B920961-74FF-439F-A48D-11E117574497}" srcOrd="0" destOrd="3" presId="urn:microsoft.com/office/officeart/2005/8/layout/vList5"/>
    <dgm:cxn modelId="{7F31C167-61CA-4E14-8640-6154421D3534}" srcId="{4B4D5371-3C24-4989-ABFE-B7F426D22ED2}" destId="{AA4E3D70-3EE8-467A-AD08-AB44CBEE3E10}" srcOrd="3" destOrd="0" parTransId="{FEDFB872-242F-45D9-80F6-1A3DC0448147}" sibTransId="{DD514E32-EDDE-4089-BDDC-79ABE94B7BEA}"/>
    <dgm:cxn modelId="{2A969939-D580-48BC-BB89-0033A5AEEDBE}" srcId="{CC3D8796-AE07-4A1D-859A-52A85D6E324F}" destId="{4F35D3D6-B95F-4B21-AA1D-095D9194F98D}" srcOrd="1" destOrd="0" parTransId="{D42F67B4-7713-469A-AE84-AF90188FE52D}" sibTransId="{C135648B-B946-4FF1-A5FE-0D4A889CBAFA}"/>
    <dgm:cxn modelId="{E0515719-EC1C-43C4-8659-5B86B23F0753}" type="presOf" srcId="{8765463C-3D91-4153-9FB9-636262BBE14F}" destId="{3B920961-74FF-439F-A48D-11E117574497}" srcOrd="0" destOrd="1" presId="urn:microsoft.com/office/officeart/2005/8/layout/vList5"/>
    <dgm:cxn modelId="{15CC4CA8-3F3E-4A65-B384-AF5D3AE5E49B}" srcId="{BBC57B00-984B-4F4A-96CE-CD76B19CBB56}" destId="{CC3D8796-AE07-4A1D-859A-52A85D6E324F}" srcOrd="0" destOrd="0" parTransId="{2BED5191-64BE-4821-8B42-9E938D55AEB7}" sibTransId="{C2F8E86C-E859-47D0-BECF-73ED6EDC8D4B}"/>
    <dgm:cxn modelId="{7A7ECB50-09D4-4EF2-8EC0-1E1F7E7A812E}" srcId="{CC3D8796-AE07-4A1D-859A-52A85D6E324F}" destId="{0D1DE495-8364-4680-ACB9-4CD91D9D97EB}" srcOrd="0" destOrd="0" parTransId="{9F17A0DD-1261-496D-AE76-F30E7100B64A}" sibTransId="{9721EE0B-6C45-4983-A434-358A7D73FAD6}"/>
    <dgm:cxn modelId="{D552841E-152F-42FB-B3B2-BCA6A3D787FE}" srcId="{4B4D5371-3C24-4989-ABFE-B7F426D22ED2}" destId="{759201AD-EF3D-423B-929A-797E74E98274}" srcOrd="2" destOrd="0" parTransId="{A2D662F6-5067-4625-8D07-3611C40B2076}" sibTransId="{E53F4886-5C00-4083-8940-0B260907AE80}"/>
    <dgm:cxn modelId="{BC3B5CE6-0ED5-4CBA-AB6D-83D158933113}" srcId="{4A510951-DF37-47A2-81C0-14DC53566634}" destId="{6AA3BC69-B5D9-4870-8139-669A2FF10635}" srcOrd="0" destOrd="0" parTransId="{AA3C3307-A939-4B36-A573-093F7F77363D}" sibTransId="{F5839118-0F76-4E70-A69C-40155A4E98A5}"/>
    <dgm:cxn modelId="{9DB1D001-AFBF-4A4B-BFFD-BDE5D9F00BE8}" type="presOf" srcId="{6AA3BC69-B5D9-4870-8139-669A2FF10635}" destId="{20B40EC1-EFBC-4EA2-A6AB-564FE5BC8D21}" srcOrd="0" destOrd="0" presId="urn:microsoft.com/office/officeart/2005/8/layout/vList5"/>
    <dgm:cxn modelId="{494D4764-31F6-4032-B259-55052E46C6F9}" type="presOf" srcId="{759201AD-EF3D-423B-929A-797E74E98274}" destId="{3B920961-74FF-439F-A48D-11E117574497}" srcOrd="0" destOrd="2" presId="urn:microsoft.com/office/officeart/2005/8/layout/vList5"/>
    <dgm:cxn modelId="{C1BD98AC-3471-41FD-A761-0D24F3F39B42}" type="presOf" srcId="{4F35D3D6-B95F-4B21-AA1D-095D9194F98D}" destId="{59A5C672-984B-4A1F-B52C-41FD92CDBD3C}" srcOrd="0" destOrd="1" presId="urn:microsoft.com/office/officeart/2005/8/layout/vList5"/>
    <dgm:cxn modelId="{673DD4D5-C41D-46BA-9A4F-2BEE097577B3}" type="presOf" srcId="{4A510951-DF37-47A2-81C0-14DC53566634}" destId="{D72C0087-742E-49CC-BCA2-D2D234EB390B}" srcOrd="0" destOrd="0" presId="urn:microsoft.com/office/officeart/2005/8/layout/vList5"/>
    <dgm:cxn modelId="{2964206B-A73F-4690-BB79-7CA41B125A44}" type="presOf" srcId="{4B4D5371-3C24-4989-ABFE-B7F426D22ED2}" destId="{12B0D06A-D69A-4819-A222-ADC7621EA304}" srcOrd="0" destOrd="0" presId="urn:microsoft.com/office/officeart/2005/8/layout/vList5"/>
    <dgm:cxn modelId="{A02C68B7-AEF4-4D29-941C-E7F40232432C}" srcId="{4B4D5371-3C24-4989-ABFE-B7F426D22ED2}" destId="{6B022551-B827-4FCE-BCFF-BEA33610ADAD}" srcOrd="4" destOrd="0" parTransId="{91C82576-1BA2-45BA-B847-50EBBF6290BB}" sibTransId="{4AA59836-4AE2-45B5-944D-15DB12609EB6}"/>
    <dgm:cxn modelId="{ECC5C23C-F156-481E-A278-F1E9B4BB2937}" type="presOf" srcId="{47EA1C71-25DF-494E-82B6-0080AB5E4339}" destId="{20B40EC1-EFBC-4EA2-A6AB-564FE5BC8D21}" srcOrd="0" destOrd="1" presId="urn:microsoft.com/office/officeart/2005/8/layout/vList5"/>
    <dgm:cxn modelId="{E6B10006-F301-4375-8EE3-33857408DC6C}" type="presOf" srcId="{101ECE0F-5FE9-47FD-9ECB-1C390FCB968B}" destId="{3B920961-74FF-439F-A48D-11E117574497}" srcOrd="0" destOrd="0" presId="urn:microsoft.com/office/officeart/2005/8/layout/vList5"/>
    <dgm:cxn modelId="{283E5DFA-98CE-494A-9DAA-B4DFED6A9281}" type="presOf" srcId="{6B022551-B827-4FCE-BCFF-BEA33610ADAD}" destId="{3B920961-74FF-439F-A48D-11E117574497}" srcOrd="0" destOrd="4" presId="urn:microsoft.com/office/officeart/2005/8/layout/vList5"/>
    <dgm:cxn modelId="{A9EFE64C-5851-4144-9186-D20DADD16C9D}" srcId="{4B4D5371-3C24-4989-ABFE-B7F426D22ED2}" destId="{101ECE0F-5FE9-47FD-9ECB-1C390FCB968B}" srcOrd="0" destOrd="0" parTransId="{500E1CE0-807C-4C74-B498-C0098B94ADDF}" sibTransId="{6B8437E1-A264-44F2-B7B2-D59AD6131627}"/>
    <dgm:cxn modelId="{AA1EF9BA-3A5C-44EF-A2FD-7F565407FDBB}" type="presOf" srcId="{0D1DE495-8364-4680-ACB9-4CD91D9D97EB}" destId="{59A5C672-984B-4A1F-B52C-41FD92CDBD3C}" srcOrd="0" destOrd="0" presId="urn:microsoft.com/office/officeart/2005/8/layout/vList5"/>
    <dgm:cxn modelId="{D49D129A-48F3-474A-AC73-FC39D6C6D807}" type="presOf" srcId="{CC3D8796-AE07-4A1D-859A-52A85D6E324F}" destId="{D54A251A-50B1-42E9-8A27-71BDA8E8A45F}" srcOrd="0" destOrd="0" presId="urn:microsoft.com/office/officeart/2005/8/layout/vList5"/>
    <dgm:cxn modelId="{88283F14-936A-402A-9496-819587186BBE}" srcId="{BBC57B00-984B-4F4A-96CE-CD76B19CBB56}" destId="{4A510951-DF37-47A2-81C0-14DC53566634}" srcOrd="2" destOrd="0" parTransId="{95271D5B-1818-4462-920C-D6BF1AF1E8C0}" sibTransId="{5924D39C-0023-4E81-8C02-DAB3046F278D}"/>
    <dgm:cxn modelId="{53B480C7-4F69-406F-B149-793295257D93}" type="presOf" srcId="{BBC57B00-984B-4F4A-96CE-CD76B19CBB56}" destId="{1AA994CB-2E2F-4E15-AABB-C041E5F3DB77}" srcOrd="0" destOrd="0" presId="urn:microsoft.com/office/officeart/2005/8/layout/vList5"/>
    <dgm:cxn modelId="{90D86FFF-6D20-4DC8-9D94-0443B7799835}" type="presParOf" srcId="{1AA994CB-2E2F-4E15-AABB-C041E5F3DB77}" destId="{504BFFFE-D5AF-4C60-843C-E2C9ED37A373}" srcOrd="0" destOrd="0" presId="urn:microsoft.com/office/officeart/2005/8/layout/vList5"/>
    <dgm:cxn modelId="{9883BD71-84B7-49EC-B2B7-D9395AA713B0}" type="presParOf" srcId="{504BFFFE-D5AF-4C60-843C-E2C9ED37A373}" destId="{D54A251A-50B1-42E9-8A27-71BDA8E8A45F}" srcOrd="0" destOrd="0" presId="urn:microsoft.com/office/officeart/2005/8/layout/vList5"/>
    <dgm:cxn modelId="{AD0E69C2-A70E-49C9-819F-9CFE04EE7D9B}" type="presParOf" srcId="{504BFFFE-D5AF-4C60-843C-E2C9ED37A373}" destId="{59A5C672-984B-4A1F-B52C-41FD92CDBD3C}" srcOrd="1" destOrd="0" presId="urn:microsoft.com/office/officeart/2005/8/layout/vList5"/>
    <dgm:cxn modelId="{67475E03-240A-46E4-9624-9F0E46D0C231}" type="presParOf" srcId="{1AA994CB-2E2F-4E15-AABB-C041E5F3DB77}" destId="{3734E151-1199-43E7-9E3C-D3C5EAC7876E}" srcOrd="1" destOrd="0" presId="urn:microsoft.com/office/officeart/2005/8/layout/vList5"/>
    <dgm:cxn modelId="{0513430A-80ED-4536-8D69-408D812A4FC8}" type="presParOf" srcId="{1AA994CB-2E2F-4E15-AABB-C041E5F3DB77}" destId="{19CF067F-A38A-43BF-AF51-87002120262E}" srcOrd="2" destOrd="0" presId="urn:microsoft.com/office/officeart/2005/8/layout/vList5"/>
    <dgm:cxn modelId="{A9D7366F-9769-422E-8217-A466399CCD95}" type="presParOf" srcId="{19CF067F-A38A-43BF-AF51-87002120262E}" destId="{12B0D06A-D69A-4819-A222-ADC7621EA304}" srcOrd="0" destOrd="0" presId="urn:microsoft.com/office/officeart/2005/8/layout/vList5"/>
    <dgm:cxn modelId="{FB7496BB-C9AC-4B8A-86BF-F687279209A9}" type="presParOf" srcId="{19CF067F-A38A-43BF-AF51-87002120262E}" destId="{3B920961-74FF-439F-A48D-11E117574497}" srcOrd="1" destOrd="0" presId="urn:microsoft.com/office/officeart/2005/8/layout/vList5"/>
    <dgm:cxn modelId="{E986D423-2C0C-4B41-A9F6-7F0F35E45659}" type="presParOf" srcId="{1AA994CB-2E2F-4E15-AABB-C041E5F3DB77}" destId="{D41F1010-152B-401B-B212-30C8E1C92FFE}" srcOrd="3" destOrd="0" presId="urn:microsoft.com/office/officeart/2005/8/layout/vList5"/>
    <dgm:cxn modelId="{2567068D-F12F-4E41-9FEE-224A7D97A52C}" type="presParOf" srcId="{1AA994CB-2E2F-4E15-AABB-C041E5F3DB77}" destId="{BACE70C8-B834-44A6-9A59-D6E8C9848B32}" srcOrd="4" destOrd="0" presId="urn:microsoft.com/office/officeart/2005/8/layout/vList5"/>
    <dgm:cxn modelId="{DD9125F2-E00B-4EC3-A030-88A4D6FBF6C7}" type="presParOf" srcId="{BACE70C8-B834-44A6-9A59-D6E8C9848B32}" destId="{D72C0087-742E-49CC-BCA2-D2D234EB390B}" srcOrd="0" destOrd="0" presId="urn:microsoft.com/office/officeart/2005/8/layout/vList5"/>
    <dgm:cxn modelId="{6A4B3721-AA86-48C3-947A-046AF707D542}" type="presParOf" srcId="{BACE70C8-B834-44A6-9A59-D6E8C9848B32}" destId="{20B40EC1-EFBC-4EA2-A6AB-564FE5BC8D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DA335-270D-4304-9E07-B3DE0529F8BF}">
      <dsp:nvSpPr>
        <dsp:cNvPr id="0" name=""/>
        <dsp:cNvSpPr/>
      </dsp:nvSpPr>
      <dsp:spPr>
        <a:xfrm>
          <a:off x="604" y="0"/>
          <a:ext cx="2603152" cy="2592288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1 этап</a:t>
          </a:r>
          <a:endParaRPr lang="ru-RU" sz="2800" b="1" i="1" kern="1200" dirty="0"/>
        </a:p>
      </dsp:txBody>
      <dsp:txXfrm rot="16200000">
        <a:off x="-801917" y="802522"/>
        <a:ext cx="2125676" cy="520630"/>
      </dsp:txXfrm>
    </dsp:sp>
    <dsp:sp modelId="{36B9E079-ADA6-407B-9C03-656497EF1A95}">
      <dsp:nvSpPr>
        <dsp:cNvPr id="0" name=""/>
        <dsp:cNvSpPr/>
      </dsp:nvSpPr>
      <dsp:spPr>
        <a:xfrm>
          <a:off x="521235" y="0"/>
          <a:ext cx="1939348" cy="25922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Подготовительный   - </a:t>
          </a:r>
          <a:r>
            <a:rPr lang="ru-RU" sz="1400" b="1" i="1" kern="1200" dirty="0" smtClean="0"/>
            <a:t>стартовый мониторинг, изучение и подбор методической литературы,        выбор методики, комплексное планирование работы.</a:t>
          </a:r>
          <a:endParaRPr lang="ru-RU" sz="1400" b="1" i="1" kern="1200" dirty="0"/>
        </a:p>
      </dsp:txBody>
      <dsp:txXfrm>
        <a:off x="521235" y="0"/>
        <a:ext cx="1939348" cy="2592288"/>
      </dsp:txXfrm>
    </dsp:sp>
    <dsp:sp modelId="{11CC162F-E087-4B7E-9D04-1DA8917CB887}">
      <dsp:nvSpPr>
        <dsp:cNvPr id="0" name=""/>
        <dsp:cNvSpPr/>
      </dsp:nvSpPr>
      <dsp:spPr>
        <a:xfrm>
          <a:off x="2694867" y="0"/>
          <a:ext cx="2603152" cy="2561180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2 этап</a:t>
          </a:r>
          <a:endParaRPr lang="ru-RU" sz="2800" b="1" i="1" kern="1200" dirty="0"/>
        </a:p>
      </dsp:txBody>
      <dsp:txXfrm rot="16200000">
        <a:off x="1905098" y="789768"/>
        <a:ext cx="2100168" cy="520630"/>
      </dsp:txXfrm>
    </dsp:sp>
    <dsp:sp modelId="{424A517C-909B-4526-8CA0-790B26FA6041}">
      <dsp:nvSpPr>
        <dsp:cNvPr id="0" name=""/>
        <dsp:cNvSpPr/>
      </dsp:nvSpPr>
      <dsp:spPr>
        <a:xfrm rot="5400000">
          <a:off x="2517330" y="2027883"/>
          <a:ext cx="381106" cy="390472"/>
        </a:xfrm>
        <a:prstGeom prst="flowChartExtra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0579D-01BD-48DD-89CC-8EB1C3BF46BD}">
      <dsp:nvSpPr>
        <dsp:cNvPr id="0" name=""/>
        <dsp:cNvSpPr/>
      </dsp:nvSpPr>
      <dsp:spPr>
        <a:xfrm>
          <a:off x="3215498" y="0"/>
          <a:ext cx="1939348" cy="25611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Формирующий           -</a:t>
          </a:r>
          <a:r>
            <a:rPr lang="ru-RU" sz="1400" b="1" i="1" kern="1200" dirty="0" smtClean="0"/>
            <a:t>создание условий для художественно-эстетического развития дошкольников:  оформление ППРС,  взаимодействие с  детьми, родителями, педагогами ,социумом.</a:t>
          </a:r>
          <a:endParaRPr lang="ru-RU" sz="1400" b="1" i="1" kern="1200" dirty="0"/>
        </a:p>
      </dsp:txBody>
      <dsp:txXfrm>
        <a:off x="3215498" y="0"/>
        <a:ext cx="1939348" cy="2561180"/>
      </dsp:txXfrm>
    </dsp:sp>
    <dsp:sp modelId="{EADCBB12-EE4C-47AA-A4A0-4385B47AE965}">
      <dsp:nvSpPr>
        <dsp:cNvPr id="0" name=""/>
        <dsp:cNvSpPr/>
      </dsp:nvSpPr>
      <dsp:spPr>
        <a:xfrm>
          <a:off x="5389130" y="0"/>
          <a:ext cx="2603152" cy="2592288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3 этап</a:t>
          </a:r>
          <a:endParaRPr lang="ru-RU" sz="2900" b="1" i="1" kern="1200" dirty="0"/>
        </a:p>
      </dsp:txBody>
      <dsp:txXfrm rot="16200000">
        <a:off x="4586607" y="802522"/>
        <a:ext cx="2125676" cy="520630"/>
      </dsp:txXfrm>
    </dsp:sp>
    <dsp:sp modelId="{63A80422-EB52-4709-A54D-F32620E699C0}">
      <dsp:nvSpPr>
        <dsp:cNvPr id="0" name=""/>
        <dsp:cNvSpPr/>
      </dsp:nvSpPr>
      <dsp:spPr>
        <a:xfrm rot="5400000">
          <a:off x="5211593" y="2027883"/>
          <a:ext cx="381106" cy="390472"/>
        </a:xfrm>
        <a:prstGeom prst="flowChartExtra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2B5A2-5BE8-469B-B322-4C5CF4358DC9}">
      <dsp:nvSpPr>
        <dsp:cNvPr id="0" name=""/>
        <dsp:cNvSpPr/>
      </dsp:nvSpPr>
      <dsp:spPr>
        <a:xfrm>
          <a:off x="5909761" y="0"/>
          <a:ext cx="1939348" cy="25922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Заключительный      - </a:t>
          </a:r>
          <a:r>
            <a:rPr lang="ru-RU" sz="1400" b="1" i="1" kern="1200" dirty="0" smtClean="0"/>
            <a:t>повторный мониторинг, анализ работы, подведение итогов, планирование перспективы работы</a:t>
          </a:r>
          <a:endParaRPr lang="ru-RU" sz="1400" b="1" i="1" kern="1200" dirty="0"/>
        </a:p>
      </dsp:txBody>
      <dsp:txXfrm>
        <a:off x="5909761" y="0"/>
        <a:ext cx="1939348" cy="2592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DA335-270D-4304-9E07-B3DE0529F8BF}">
      <dsp:nvSpPr>
        <dsp:cNvPr id="0" name=""/>
        <dsp:cNvSpPr/>
      </dsp:nvSpPr>
      <dsp:spPr>
        <a:xfrm>
          <a:off x="4849" y="28170"/>
          <a:ext cx="1693242" cy="2031891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 dirty="0"/>
        </a:p>
      </dsp:txBody>
      <dsp:txXfrm rot="16200000">
        <a:off x="-658901" y="691921"/>
        <a:ext cx="1666150" cy="338648"/>
      </dsp:txXfrm>
    </dsp:sp>
    <dsp:sp modelId="{36B9E079-ADA6-407B-9C03-656497EF1A95}">
      <dsp:nvSpPr>
        <dsp:cNvPr id="0" name=""/>
        <dsp:cNvSpPr/>
      </dsp:nvSpPr>
      <dsp:spPr>
        <a:xfrm>
          <a:off x="343498" y="28170"/>
          <a:ext cx="1261465" cy="20318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Ритмика</a:t>
          </a:r>
          <a:r>
            <a:rPr lang="ru-RU" sz="1800" b="1" i="1" kern="1200" dirty="0" smtClean="0"/>
            <a:t>    </a:t>
          </a:r>
          <a:r>
            <a:rPr lang="ru-RU" sz="1600" i="1" kern="1200" dirty="0" smtClean="0"/>
            <a:t>                             </a:t>
          </a:r>
          <a:endParaRPr lang="ru-RU" sz="1600" b="1" i="1" kern="1200" dirty="0"/>
        </a:p>
      </dsp:txBody>
      <dsp:txXfrm>
        <a:off x="343498" y="28170"/>
        <a:ext cx="1261465" cy="2031891"/>
      </dsp:txXfrm>
    </dsp:sp>
    <dsp:sp modelId="{11CC162F-E087-4B7E-9D04-1DA8917CB887}">
      <dsp:nvSpPr>
        <dsp:cNvPr id="0" name=""/>
        <dsp:cNvSpPr/>
      </dsp:nvSpPr>
      <dsp:spPr>
        <a:xfrm>
          <a:off x="1757356" y="28170"/>
          <a:ext cx="1693242" cy="2031891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6200000">
        <a:off x="1093605" y="691921"/>
        <a:ext cx="1666150" cy="338648"/>
      </dsp:txXfrm>
    </dsp:sp>
    <dsp:sp modelId="{424A517C-909B-4526-8CA0-790B26FA6041}">
      <dsp:nvSpPr>
        <dsp:cNvPr id="0" name=""/>
        <dsp:cNvSpPr/>
      </dsp:nvSpPr>
      <dsp:spPr>
        <a:xfrm rot="5400000">
          <a:off x="1616542" y="1642778"/>
          <a:ext cx="298560" cy="253986"/>
        </a:xfrm>
        <a:prstGeom prst="flowChartExtra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0579D-01BD-48DD-89CC-8EB1C3BF46BD}">
      <dsp:nvSpPr>
        <dsp:cNvPr id="0" name=""/>
        <dsp:cNvSpPr/>
      </dsp:nvSpPr>
      <dsp:spPr>
        <a:xfrm>
          <a:off x="2096004" y="28170"/>
          <a:ext cx="1261465" cy="20318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Игровые-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шуточные</a:t>
          </a:r>
          <a:endParaRPr lang="ru-RU" sz="1400" b="1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танцы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</dsp:txBody>
      <dsp:txXfrm>
        <a:off x="2096004" y="28170"/>
        <a:ext cx="1261465" cy="2031891"/>
      </dsp:txXfrm>
    </dsp:sp>
    <dsp:sp modelId="{EADCBB12-EE4C-47AA-A4A0-4385B47AE965}">
      <dsp:nvSpPr>
        <dsp:cNvPr id="0" name=""/>
        <dsp:cNvSpPr/>
      </dsp:nvSpPr>
      <dsp:spPr>
        <a:xfrm>
          <a:off x="3509862" y="28170"/>
          <a:ext cx="1693242" cy="2031891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" rIns="17780" bIns="0" numCol="1" spcCol="1270" anchor="t" anchorCtr="0">
          <a:noAutofit/>
        </a:bodyPr>
        <a:lstStyle/>
        <a:p>
          <a:pPr lvl="0" algn="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/>
        </a:p>
      </dsp:txBody>
      <dsp:txXfrm rot="16200000">
        <a:off x="2846111" y="691921"/>
        <a:ext cx="1666150" cy="338648"/>
      </dsp:txXfrm>
    </dsp:sp>
    <dsp:sp modelId="{63A80422-EB52-4709-A54D-F32620E699C0}">
      <dsp:nvSpPr>
        <dsp:cNvPr id="0" name=""/>
        <dsp:cNvSpPr/>
      </dsp:nvSpPr>
      <dsp:spPr>
        <a:xfrm rot="5400000">
          <a:off x="3369048" y="1642778"/>
          <a:ext cx="298560" cy="253986"/>
        </a:xfrm>
        <a:prstGeom prst="flowChartExtra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2B5A2-5BE8-469B-B322-4C5CF4358DC9}">
      <dsp:nvSpPr>
        <dsp:cNvPr id="0" name=""/>
        <dsp:cNvSpPr/>
      </dsp:nvSpPr>
      <dsp:spPr>
        <a:xfrm>
          <a:off x="3848511" y="28170"/>
          <a:ext cx="1261465" cy="20318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Танцы</a:t>
          </a:r>
          <a:endParaRPr lang="ru-RU" sz="1400" b="1" i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народов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 мира</a:t>
          </a:r>
          <a:endParaRPr lang="ru-RU" sz="14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/>
        </a:p>
      </dsp:txBody>
      <dsp:txXfrm>
        <a:off x="3848511" y="28170"/>
        <a:ext cx="1261465" cy="2031891"/>
      </dsp:txXfrm>
    </dsp:sp>
    <dsp:sp modelId="{AFD63114-A734-4754-B623-871A5C2414A1}">
      <dsp:nvSpPr>
        <dsp:cNvPr id="0" name=""/>
        <dsp:cNvSpPr/>
      </dsp:nvSpPr>
      <dsp:spPr>
        <a:xfrm>
          <a:off x="5262368" y="28170"/>
          <a:ext cx="1693242" cy="2031891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00000">
        <a:off x="4598617" y="691921"/>
        <a:ext cx="1666150" cy="338648"/>
      </dsp:txXfrm>
    </dsp:sp>
    <dsp:sp modelId="{B47BFE5D-4D9D-4261-93FE-61A83737D698}">
      <dsp:nvSpPr>
        <dsp:cNvPr id="0" name=""/>
        <dsp:cNvSpPr/>
      </dsp:nvSpPr>
      <dsp:spPr>
        <a:xfrm rot="5400000">
          <a:off x="5121555" y="1642778"/>
          <a:ext cx="298560" cy="253986"/>
        </a:xfrm>
        <a:prstGeom prst="flowChartExtra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50389-818C-4384-A389-4D77EDF91E76}">
      <dsp:nvSpPr>
        <dsp:cNvPr id="0" name=""/>
        <dsp:cNvSpPr/>
      </dsp:nvSpPr>
      <dsp:spPr>
        <a:xfrm>
          <a:off x="7014875" y="28170"/>
          <a:ext cx="1693242" cy="2031891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00000">
        <a:off x="6351124" y="691921"/>
        <a:ext cx="1666150" cy="338648"/>
      </dsp:txXfrm>
    </dsp:sp>
    <dsp:sp modelId="{1FC33239-99CE-4D21-963D-EDC35707C8ED}">
      <dsp:nvSpPr>
        <dsp:cNvPr id="0" name=""/>
        <dsp:cNvSpPr/>
      </dsp:nvSpPr>
      <dsp:spPr>
        <a:xfrm rot="5400000">
          <a:off x="6874061" y="1642778"/>
          <a:ext cx="298560" cy="253986"/>
        </a:xfrm>
        <a:prstGeom prst="flowChartExtra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F980A-6C76-4104-B72B-D1F79842AC9A}">
      <dsp:nvSpPr>
        <dsp:cNvPr id="0" name=""/>
        <dsp:cNvSpPr/>
      </dsp:nvSpPr>
      <dsp:spPr>
        <a:xfrm>
          <a:off x="2305151" y="328489"/>
          <a:ext cx="4416552" cy="441655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Организация образовательного процесса (работа с детьми и родителями)</a:t>
          </a:r>
          <a:endParaRPr lang="ru-RU" sz="1400" b="1" i="1" kern="1200" dirty="0"/>
        </a:p>
      </dsp:txBody>
      <dsp:txXfrm>
        <a:off x="4649604" y="1243872"/>
        <a:ext cx="1629918" cy="1209294"/>
      </dsp:txXfrm>
    </dsp:sp>
    <dsp:sp modelId="{EBAA2E3B-8E4E-4B3A-B14C-D6FD0DC37E21}">
      <dsp:nvSpPr>
        <dsp:cNvPr id="0" name=""/>
        <dsp:cNvSpPr/>
      </dsp:nvSpPr>
      <dsp:spPr>
        <a:xfrm>
          <a:off x="2305151" y="476758"/>
          <a:ext cx="4416552" cy="441655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</a:rPr>
            <a:t>Координация работы с другими учреждениями и организациями</a:t>
          </a:r>
          <a:endParaRPr lang="ru-RU" sz="1600" b="1" i="1" kern="1200" dirty="0">
            <a:solidFill>
              <a:schemeClr val="bg1"/>
            </a:solidFill>
          </a:endParaRPr>
        </a:p>
      </dsp:txBody>
      <dsp:txXfrm>
        <a:off x="4649604" y="2768634"/>
        <a:ext cx="1629918" cy="1209294"/>
      </dsp:txXfrm>
    </dsp:sp>
    <dsp:sp modelId="{8238B297-45C3-415F-98B9-8BB47BA30131}">
      <dsp:nvSpPr>
        <dsp:cNvPr id="0" name=""/>
        <dsp:cNvSpPr/>
      </dsp:nvSpPr>
      <dsp:spPr>
        <a:xfrm>
          <a:off x="2134776" y="532650"/>
          <a:ext cx="4460761" cy="430476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/>
            <a:t>Создание условий для художественно-эстетического воспитания  </a:t>
          </a:r>
          <a:br>
            <a:rPr lang="ru-RU" sz="1050" b="1" i="1" kern="1200" dirty="0" smtClean="0"/>
          </a:br>
          <a:r>
            <a:rPr lang="ru-RU" sz="1050" b="1" i="1" kern="1200" dirty="0" smtClean="0"/>
            <a:t>    (кадровое   обеспечение, учебно-методическое обеспечение, создание  </a:t>
          </a:r>
          <a:br>
            <a:rPr lang="ru-RU" sz="1050" b="1" i="1" kern="1200" dirty="0" smtClean="0"/>
          </a:br>
          <a:r>
            <a:rPr lang="ru-RU" sz="1050" b="1" i="1" kern="1200" dirty="0" smtClean="0"/>
            <a:t>     предметно - развивающей   среды);</a:t>
          </a:r>
          <a:endParaRPr lang="ru-RU" sz="1050" b="1" i="1" kern="1200" dirty="0"/>
        </a:p>
      </dsp:txBody>
      <dsp:txXfrm>
        <a:off x="2581383" y="2766518"/>
        <a:ext cx="1646233" cy="1178686"/>
      </dsp:txXfrm>
    </dsp:sp>
    <dsp:sp modelId="{2B8CA659-DBE5-4A46-A71E-B9F9060ED6B6}">
      <dsp:nvSpPr>
        <dsp:cNvPr id="0" name=""/>
        <dsp:cNvSpPr/>
      </dsp:nvSpPr>
      <dsp:spPr>
        <a:xfrm>
          <a:off x="2156881" y="328489"/>
          <a:ext cx="4416552" cy="441655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</a:rPr>
            <a:t>Обновление содержания образования (выбор программ и технологий);</a:t>
          </a:r>
          <a:endParaRPr lang="ru-RU" sz="1400" b="1" i="1" kern="1200" dirty="0">
            <a:solidFill>
              <a:schemeClr val="bg1"/>
            </a:solidFill>
          </a:endParaRPr>
        </a:p>
      </dsp:txBody>
      <dsp:txXfrm>
        <a:off x="2599062" y="1243872"/>
        <a:ext cx="1629918" cy="1209294"/>
      </dsp:txXfrm>
    </dsp:sp>
    <dsp:sp modelId="{D1FCF512-DBD1-49F4-9DF6-3E9E121B7DC1}">
      <dsp:nvSpPr>
        <dsp:cNvPr id="0" name=""/>
        <dsp:cNvSpPr/>
      </dsp:nvSpPr>
      <dsp:spPr>
        <a:xfrm>
          <a:off x="2031745" y="55083"/>
          <a:ext cx="4963363" cy="496336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0B0F0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82CA1-55D1-4F3B-8290-AE7E70044790}">
      <dsp:nvSpPr>
        <dsp:cNvPr id="0" name=""/>
        <dsp:cNvSpPr/>
      </dsp:nvSpPr>
      <dsp:spPr>
        <a:xfrm>
          <a:off x="2031745" y="203353"/>
          <a:ext cx="4963363" cy="496336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00B0F0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EECCF-E4E1-4016-9D27-AADB8A81AF68}">
      <dsp:nvSpPr>
        <dsp:cNvPr id="0" name=""/>
        <dsp:cNvSpPr/>
      </dsp:nvSpPr>
      <dsp:spPr>
        <a:xfrm>
          <a:off x="1883293" y="203797"/>
          <a:ext cx="4963363" cy="496336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F0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688F6-7658-4BF4-A805-18386430CC56}">
      <dsp:nvSpPr>
        <dsp:cNvPr id="0" name=""/>
        <dsp:cNvSpPr/>
      </dsp:nvSpPr>
      <dsp:spPr>
        <a:xfrm>
          <a:off x="1883475" y="55083"/>
          <a:ext cx="4963363" cy="496336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B0F0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318A2-EF1B-4E95-8B6F-38AECDEE4B6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9BA7A-839D-486B-B199-274286ECE3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/>
              <a:t>Уважаемые председатель и члены аттестационной комиссии.</a:t>
            </a:r>
            <a:r>
              <a:rPr lang="ru-RU" sz="900" baseline="0" dirty="0" smtClean="0"/>
              <a:t> Вашему вниманию представляется аттестационная работа музыкального руководителя Муниципальное автономное дошкольное образовательное учреждение центр развития ребёнка  детский сад №196 "Петушок" Советский район г. Нижний Новгород.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aseline="0" dirty="0" smtClean="0"/>
              <a:t>Образование- среднее педагогическо-музыкальное- </a:t>
            </a:r>
            <a:r>
              <a:rPr lang="ru-RU" sz="900" u="none" baseline="0" dirty="0" smtClean="0"/>
              <a:t>Горьковское педагогическое училище, отделение «Музыкальное  воспитание»</a:t>
            </a:r>
            <a:r>
              <a:rPr lang="ru-RU" sz="900" baseline="0" dirty="0" smtClean="0"/>
              <a:t>, присвоена квалификация- учитель пения  и музыкальный руководитель, общий педагогический стаж- 33года , первая квалификационная категория. Заявленная квалификационная  категория первая.</a:t>
            </a:r>
            <a:endParaRPr lang="ru-RU" sz="900" dirty="0" smtClean="0"/>
          </a:p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1" i="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Методы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Педагогическая наука и практика определяют ряд наиболее эффективных методов, способствующих формированию у детей эстетических чувств, отношений, суждений, оценок, практических действий: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метод убеждения, направленный на развитие эстетического восприятия, оценки, первоначальных проявлений вкуса;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метод приучения, упражнения в практических действиях, предназначенных для преобразования окружающей среды и выработки навыков культуры поведения;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метод проблемных ситуаций, побуждающих к творческим и практическим действиям;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метод побуждения к сопереживанию, эмоционально-положительной отзывчивости на прекрасное и отрицательному отношению к безобразному в окружающем мире. Например, объяснительно-иллюстративный метод вызывает исполнительские, репродуктивные действия («Танцуй, как я показываю». — Ребенок точно следует указаниям).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 объяснительно-побуждающий ориентирует на самостоятельный поиск («Послушай пьесу, подумай, какого она характера. Двигайся в танце, как тебе подсказывает музыка»).</a:t>
            </a:r>
          </a:p>
          <a:p>
            <a:r>
              <a:rPr lang="ru-RU" dirty="0" smtClean="0"/>
              <a:t>Игровой метод;</a:t>
            </a:r>
          </a:p>
          <a:p>
            <a:r>
              <a:rPr lang="ru-RU" dirty="0" smtClean="0"/>
              <a:t>Метод ИКТ (информационно- компьютерных технологий)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dirty="0" smtClean="0"/>
              <a:t>На 2 этапе </a:t>
            </a:r>
            <a:r>
              <a:rPr lang="ru-RU" sz="1400" b="0" i="0" dirty="0" smtClean="0">
                <a:solidFill>
                  <a:srgbClr val="0070C0"/>
                </a:solidFill>
              </a:rPr>
              <a:t>работа по художественно-эстетическому развитию детей  осуществляется</a:t>
            </a:r>
            <a:r>
              <a:rPr lang="ru-RU" sz="1400" b="0" i="0" baseline="0" dirty="0" smtClean="0">
                <a:solidFill>
                  <a:srgbClr val="0070C0"/>
                </a:solidFill>
              </a:rPr>
              <a:t> через различные </a:t>
            </a:r>
            <a:r>
              <a:rPr lang="ru-RU" sz="1400" b="0" i="0" baseline="0" dirty="0" smtClean="0">
                <a:solidFill>
                  <a:schemeClr val="tx1"/>
                </a:solidFill>
              </a:rPr>
              <a:t>в</a:t>
            </a:r>
            <a:r>
              <a:rPr lang="ru-RU" sz="1400" b="0" i="0" dirty="0" smtClean="0"/>
              <a:t>иды и формы взаимодействия с детьми </a:t>
            </a:r>
            <a:r>
              <a:rPr lang="ru-RU" sz="1400" b="0" i="0" dirty="0" smtClean="0">
                <a:solidFill>
                  <a:srgbClr val="0070C0"/>
                </a:solidFill>
              </a:rPr>
              <a:t> :</a:t>
            </a:r>
          </a:p>
          <a:p>
            <a:r>
              <a:rPr lang="ru-RU" sz="1400" b="0" i="0" dirty="0" smtClean="0">
                <a:solidFill>
                  <a:srgbClr val="0070C0"/>
                </a:solidFill>
              </a:rPr>
              <a:t>во время занятий;</a:t>
            </a:r>
          </a:p>
          <a:p>
            <a:r>
              <a:rPr lang="ru-RU" sz="1400" b="0" i="0" dirty="0" smtClean="0">
                <a:solidFill>
                  <a:srgbClr val="0070C0"/>
                </a:solidFill>
              </a:rPr>
              <a:t>в процессе музыкальных развлечений, праздников;</a:t>
            </a:r>
          </a:p>
          <a:p>
            <a:r>
              <a:rPr lang="ru-RU" sz="1400" b="0" i="0" dirty="0" smtClean="0">
                <a:solidFill>
                  <a:srgbClr val="0070C0"/>
                </a:solidFill>
              </a:rPr>
              <a:t>в самостоятельной деятельности;</a:t>
            </a:r>
          </a:p>
          <a:p>
            <a:r>
              <a:rPr lang="ru-RU" sz="1400" b="0" i="0" dirty="0" smtClean="0">
                <a:solidFill>
                  <a:srgbClr val="0070C0"/>
                </a:solidFill>
              </a:rPr>
              <a:t>на различных фестивалях и конкурсах.</a:t>
            </a:r>
            <a:endParaRPr lang="ru-RU" sz="1400" b="0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dirty="0" smtClean="0">
                <a:solidFill>
                  <a:srgbClr val="FF0000"/>
                </a:solidFill>
              </a:rPr>
              <a:t>Виды и формы взаимодействия с родителями: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dirty="0" smtClean="0">
                <a:solidFill>
                  <a:srgbClr val="0070C0"/>
                </a:solidFill>
              </a:rPr>
              <a:t>Дни открытых дверей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dirty="0" smtClean="0">
                <a:solidFill>
                  <a:srgbClr val="0070C0"/>
                </a:solidFill>
              </a:rPr>
              <a:t>Консультации на сайте ДОУ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dirty="0" smtClean="0">
                <a:solidFill>
                  <a:srgbClr val="0070C0"/>
                </a:solidFill>
              </a:rPr>
              <a:t>Родительские собрания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baseline="0" dirty="0" smtClean="0">
                <a:solidFill>
                  <a:srgbClr val="0070C0"/>
                </a:solidFill>
              </a:rPr>
              <a:t>информирование</a:t>
            </a:r>
            <a:r>
              <a:rPr lang="ru-RU" sz="1200" b="0" i="0" dirty="0" smtClean="0">
                <a:solidFill>
                  <a:srgbClr val="0070C0"/>
                </a:solidFill>
              </a:rPr>
              <a:t> консультативные центры-с использованием ИКТ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dirty="0" smtClean="0">
                <a:solidFill>
                  <a:srgbClr val="0070C0"/>
                </a:solidFill>
              </a:rPr>
              <a:t>Участие в праздниках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dirty="0" smtClean="0">
                <a:solidFill>
                  <a:srgbClr val="0070C0"/>
                </a:solidFill>
              </a:rPr>
              <a:t>Анкетирование и другие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dirty="0" smtClean="0">
                <a:solidFill>
                  <a:srgbClr val="FF0000"/>
                </a:solidFill>
              </a:rPr>
              <a:t>Виды и формы взаимодействия с педагогами ДОУ и социумом: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Педагогические советы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Совместное комплексно-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тематическое планирование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фестивали ,конкурсы и праздники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методические объединения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школа молодого педагога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экскурсии в ДШИ №6 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представление опыта работы на районном, федеральном уровнях (публикации на сайте МААМ).</a:t>
            </a:r>
          </a:p>
          <a:p>
            <a:pPr>
              <a:buFont typeface="Arial" pitchFamily="34" charset="0"/>
              <a:buChar char="•"/>
            </a:pPr>
            <a:endParaRPr lang="ru-RU" sz="1400" b="0" i="0" dirty="0" smtClean="0"/>
          </a:p>
          <a:p>
            <a:pPr>
              <a:buFont typeface="Arial" pitchFamily="34" charset="0"/>
              <a:buChar char="•"/>
            </a:pPr>
            <a:endParaRPr lang="ru-RU" sz="1400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Очень важным компонентом системы по созданию условий художественно- эстетического  развития детей является </a:t>
            </a:r>
            <a:r>
              <a:rPr lang="ru-RU" sz="1200" b="1" i="0" dirty="0" smtClean="0">
                <a:solidFill>
                  <a:srgbClr val="FF0000"/>
                </a:solidFill>
              </a:rPr>
              <a:t>Пространственная предметно-развивающая среда. </a:t>
            </a:r>
          </a:p>
          <a:p>
            <a:r>
              <a:rPr lang="ru-RU" sz="1200" b="1" i="0" dirty="0" smtClean="0">
                <a:solidFill>
                  <a:srgbClr val="FF0000"/>
                </a:solidFill>
              </a:rPr>
              <a:t>При создании ППРС необходимо учитывать требования ФГОС:</a:t>
            </a:r>
          </a:p>
          <a:p>
            <a:pPr marL="265113" indent="-265113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200" b="1" i="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663300"/>
                </a:solidFill>
              </a:rPr>
              <a:t>Насыщенность </a:t>
            </a:r>
          </a:p>
          <a:p>
            <a:pPr marL="265113" indent="-265113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663300"/>
                </a:solidFill>
              </a:rPr>
              <a:t>Вариативность</a:t>
            </a:r>
          </a:p>
          <a:p>
            <a:pPr marL="265113" indent="-265113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200" dirty="0" err="1" smtClean="0">
                <a:solidFill>
                  <a:srgbClr val="663300"/>
                </a:solidFill>
              </a:rPr>
              <a:t>Трансформируемость</a:t>
            </a:r>
            <a:endParaRPr lang="ru-RU" sz="1200" dirty="0" smtClean="0">
              <a:solidFill>
                <a:srgbClr val="663300"/>
              </a:solidFill>
            </a:endParaRPr>
          </a:p>
          <a:p>
            <a:pPr marL="265113" indent="-265113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200" dirty="0" err="1" smtClean="0">
                <a:solidFill>
                  <a:srgbClr val="663300"/>
                </a:solidFill>
              </a:rPr>
              <a:t>Полифункциональность</a:t>
            </a:r>
            <a:endParaRPr lang="ru-RU" sz="1200" dirty="0" smtClean="0">
              <a:solidFill>
                <a:srgbClr val="663300"/>
              </a:solidFill>
            </a:endParaRPr>
          </a:p>
          <a:p>
            <a:pPr marL="265113" indent="-265113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663300"/>
                </a:solidFill>
              </a:rPr>
              <a:t>Доступность</a:t>
            </a:r>
          </a:p>
          <a:p>
            <a:pPr marL="265113" indent="-265113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663300"/>
                </a:solidFill>
              </a:rPr>
              <a:t>Безопасность</a:t>
            </a:r>
            <a:r>
              <a:rPr lang="ru-RU" sz="1400" dirty="0" smtClean="0">
                <a:solidFill>
                  <a:srgbClr val="663300"/>
                </a:solidFill>
              </a:rPr>
              <a:t> </a:t>
            </a:r>
          </a:p>
          <a:p>
            <a:pPr marL="265113" indent="-265113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400" i="0" u="none" dirty="0" smtClean="0">
                <a:solidFill>
                  <a:srgbClr val="663300"/>
                </a:solidFill>
              </a:rPr>
              <a:t>       Создавая условия для самостоятельной деятельности детей ,совместно с музыкальным руководителем, воспитателями , психологом осуществлялся подбор музыкальных произведений , дидактических игр( их к сожалению очень мало-»Три кита»- на определение музыкальных и танцевальных жанров),</a:t>
            </a:r>
            <a:r>
              <a:rPr lang="ru-RU" sz="1400" i="0" u="none" baseline="0" dirty="0" smtClean="0">
                <a:solidFill>
                  <a:srgbClr val="663300"/>
                </a:solidFill>
              </a:rPr>
              <a:t> альбомов и папок передвижек с иллюстративным материалом. Большую помощь оказывают родители: в каждой группе есть магнитофон или музыкальный центр, уголок </a:t>
            </a:r>
            <a:r>
              <a:rPr lang="ru-RU" sz="1400" i="0" u="none" baseline="0" dirty="0" err="1" smtClean="0">
                <a:solidFill>
                  <a:srgbClr val="663300"/>
                </a:solidFill>
              </a:rPr>
              <a:t>ряжения</a:t>
            </a:r>
            <a:r>
              <a:rPr lang="ru-RU" sz="1400" i="0" u="none" baseline="0" dirty="0" smtClean="0">
                <a:solidFill>
                  <a:srgbClr val="663300"/>
                </a:solidFill>
              </a:rPr>
              <a:t> </a:t>
            </a:r>
            <a:r>
              <a:rPr lang="ru-RU" sz="1400" i="0" u="none" baseline="0" dirty="0" err="1" smtClean="0">
                <a:solidFill>
                  <a:srgbClr val="663300"/>
                </a:solidFill>
              </a:rPr>
              <a:t>тае</a:t>
            </a:r>
            <a:r>
              <a:rPr lang="ru-RU" sz="1400" i="0" u="none" baseline="0" dirty="0" smtClean="0">
                <a:solidFill>
                  <a:srgbClr val="663300"/>
                </a:solidFill>
              </a:rPr>
              <a:t> же пополняется благодаря родителям.</a:t>
            </a:r>
            <a:endParaRPr lang="ru-RU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Различные атрибуты</a:t>
            </a:r>
            <a:r>
              <a:rPr lang="ru-RU" baseline="0" dirty="0" smtClean="0"/>
              <a:t> (</a:t>
            </a:r>
            <a:r>
              <a:rPr lang="ru-RU" dirty="0" smtClean="0"/>
              <a:t> ленточки,</a:t>
            </a:r>
            <a:r>
              <a:rPr lang="ru-RU" baseline="0" dirty="0" smtClean="0"/>
              <a:t> платочки, султанчики), костюмы, оформление зала- так же составляют ППРС.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3 этапе был проведена итоговый</a:t>
            </a:r>
            <a:r>
              <a:rPr lang="ru-RU" baseline="0" dirty="0" smtClean="0"/>
              <a:t> мониторинг. Как видно из сравнительной сводной диаграммы произошла положительная динамика- низкий уровень развития художественных творческих способностей снизился на 27%; высокий уровень развития увеличился на 57%, средний уровень стал составлять 30%.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Искусство  танца  ‒ великолепное  средство  воспитания  и  развития  маленького человека. Оно обогащает духовный мир, помогает ребенку раскрыться как личности.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Органическое соединение движения, музыки, игры формирует атмосферу положительных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эмоций,  которые  в  свою  очередь  раскрепощают  ребенка,  делают  его  поведение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естественным и красивым. Пройдет совсем немного времени занятий танцем, и вы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заметите, как ваш ребенок заметно преобразится: появится гордая осанка, правильная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координация движений, утонченная пластика. Кроме того, он начнет чувствовать ритм,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понимать характер музыки, у него разовьется художественный вкус, творческая фантазия.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Искусство  танца  ‒ великолепное  средство  воспитания  и  развития  маленького человека. Оно обогащает духовный мир, помогает ребенку раскрыться как личности. Органическое соединение движения, музыки, игры формирует атмосферу положительных эмоций,  которые  в  свою  очередь  раскрепощают  ребенка,  делают  его  поведение естественным и красивым. Пройдет совсем немного времени занятий танцем, и можно  заметить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что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ребенок заметно преобразится: появляются гордая осанка, правильная координация движений, утонченная пластика. Кроме того, ребёнок начнет чувствовать ритм, понимать характер музыки, у него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разовивается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художественный вкус, творческая фантазия. </a:t>
            </a:r>
          </a:p>
          <a:p>
            <a:endParaRPr lang="ru-RU" dirty="0" smtClean="0"/>
          </a:p>
          <a:p>
            <a:pPr lvl="0">
              <a:buNone/>
              <a:defRPr/>
            </a:pPr>
            <a:r>
              <a:rPr lang="ru-RU" sz="1200" b="1" i="0" dirty="0" smtClean="0">
                <a:solidFill>
                  <a:srgbClr val="C00000"/>
                </a:solidFill>
              </a:rPr>
              <a:t>Итоги работы:</a:t>
            </a:r>
          </a:p>
          <a:p>
            <a:pPr lvl="0">
              <a:buNone/>
              <a:defRPr/>
            </a:pPr>
            <a:r>
              <a:rPr lang="ru-RU" sz="1200" b="1" i="1" dirty="0" smtClean="0">
                <a:solidFill>
                  <a:srgbClr val="0070C0"/>
                </a:solidFill>
              </a:rPr>
              <a:t>У воспитанников:</a:t>
            </a:r>
            <a:br>
              <a:rPr lang="ru-RU" sz="1200" b="1" i="1" dirty="0" smtClean="0">
                <a:solidFill>
                  <a:srgbClr val="0070C0"/>
                </a:solidFill>
              </a:rPr>
            </a:br>
            <a:r>
              <a:rPr lang="ru-RU" sz="1200" b="0" i="1" dirty="0" smtClean="0">
                <a:solidFill>
                  <a:srgbClr val="0070C0"/>
                </a:solidFill>
              </a:rPr>
              <a:t>• повысилось качество усвоения знаний во время непосредственно образовательной деятельности и вне её (умение различать различные жанры музыкальных произведений (пляска, вальс, полька, марш) ;</a:t>
            </a:r>
            <a:br>
              <a:rPr lang="ru-RU" sz="1200" b="0" i="1" dirty="0" smtClean="0">
                <a:solidFill>
                  <a:srgbClr val="0070C0"/>
                </a:solidFill>
              </a:rPr>
            </a:br>
            <a:r>
              <a:rPr lang="ru-RU" sz="1200" b="0" i="1" dirty="0" smtClean="0">
                <a:solidFill>
                  <a:srgbClr val="0070C0"/>
                </a:solidFill>
              </a:rPr>
              <a:t>• появился интерес к танцу и желание танцевать;</a:t>
            </a:r>
            <a:br>
              <a:rPr lang="ru-RU" sz="1200" b="0" i="1" dirty="0" smtClean="0">
                <a:solidFill>
                  <a:srgbClr val="0070C0"/>
                </a:solidFill>
              </a:rPr>
            </a:br>
            <a:r>
              <a:rPr lang="ru-RU" sz="1200" b="0" i="1" dirty="0" smtClean="0">
                <a:solidFill>
                  <a:srgbClr val="0070C0"/>
                </a:solidFill>
              </a:rPr>
              <a:t>• активизировалась эмоциональная отзывчивость;</a:t>
            </a:r>
            <a:br>
              <a:rPr lang="ru-RU" sz="1200" b="0" i="1" dirty="0" smtClean="0">
                <a:solidFill>
                  <a:srgbClr val="0070C0"/>
                </a:solidFill>
              </a:rPr>
            </a:br>
            <a:r>
              <a:rPr lang="ru-RU" sz="1200" b="0" i="1" dirty="0" smtClean="0">
                <a:solidFill>
                  <a:srgbClr val="0070C0"/>
                </a:solidFill>
              </a:rPr>
              <a:t>• проявилось творческое самовыражение в танце. </a:t>
            </a:r>
          </a:p>
          <a:p>
            <a:pPr lvl="0">
              <a:buNone/>
              <a:defRPr/>
            </a:pPr>
            <a:r>
              <a:rPr lang="ru-RU" sz="1200" b="0" i="1" dirty="0" smtClean="0">
                <a:solidFill>
                  <a:srgbClr val="0070C0"/>
                </a:solidFill>
              </a:rPr>
              <a:t>У родителей наблюдается:</a:t>
            </a:r>
            <a:br>
              <a:rPr lang="ru-RU" sz="1200" b="0" i="1" dirty="0" smtClean="0">
                <a:solidFill>
                  <a:srgbClr val="0070C0"/>
                </a:solidFill>
              </a:rPr>
            </a:br>
            <a:r>
              <a:rPr lang="ru-RU" sz="1200" b="0" i="1" dirty="0" smtClean="0">
                <a:solidFill>
                  <a:srgbClr val="0070C0"/>
                </a:solidFill>
              </a:rPr>
              <a:t>• повышение музыкальной и хореографической культуры;</a:t>
            </a:r>
            <a:br>
              <a:rPr lang="ru-RU" sz="1200" b="0" i="1" dirty="0" smtClean="0">
                <a:solidFill>
                  <a:srgbClr val="0070C0"/>
                </a:solidFill>
              </a:rPr>
            </a:br>
            <a:r>
              <a:rPr lang="ru-RU" sz="1200" b="0" i="1" dirty="0" smtClean="0">
                <a:solidFill>
                  <a:srgbClr val="0070C0"/>
                </a:solidFill>
              </a:rPr>
              <a:t>• мотивация на эмоционально-личностное и эстетическое развитие ребёнка в условиях семейного воспитания. </a:t>
            </a:r>
          </a:p>
          <a:p>
            <a:pPr lvl="0">
              <a:buNone/>
              <a:defRPr/>
            </a:pPr>
            <a:r>
              <a:rPr lang="ru-RU" sz="1200" b="1" i="0" dirty="0" smtClean="0">
                <a:solidFill>
                  <a:srgbClr val="0070C0"/>
                </a:solidFill>
              </a:rPr>
              <a:t>Для педагогов наблюдается </a:t>
            </a:r>
            <a:r>
              <a:rPr lang="ru-RU" sz="1200" b="0" i="0" dirty="0" smtClean="0">
                <a:solidFill>
                  <a:srgbClr val="0070C0"/>
                </a:solidFill>
              </a:rPr>
              <a:t>: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повышение уровня компетентности в музыкальной и хореографической деятельности;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инновационные изменения в организации воспитательно-образовательного процесса;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творческое использование танца в различных видах детской деятельности. </a:t>
            </a:r>
            <a:r>
              <a:rPr lang="ru-RU" sz="1050" b="0" i="0" dirty="0" smtClean="0">
                <a:solidFill>
                  <a:srgbClr val="0070C0"/>
                </a:solidFill>
              </a:rPr>
              <a:t/>
            </a:r>
            <a:br>
              <a:rPr lang="ru-RU" sz="1050" b="0" i="0" dirty="0" smtClean="0">
                <a:solidFill>
                  <a:srgbClr val="0070C0"/>
                </a:solidFill>
              </a:rPr>
            </a:br>
            <a:endParaRPr lang="ru-RU" sz="1050" b="0" i="0" dirty="0" smtClean="0">
              <a:solidFill>
                <a:srgbClr val="0070C0"/>
              </a:solidFill>
            </a:endParaRPr>
          </a:p>
          <a:p>
            <a:r>
              <a:rPr lang="ru-RU" sz="1200" b="1" i="0" dirty="0" smtClean="0">
                <a:solidFill>
                  <a:srgbClr val="C00000"/>
                </a:solidFill>
              </a:rPr>
              <a:t>Перспективы работы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dirty="0" smtClean="0">
                <a:solidFill>
                  <a:srgbClr val="0070C0"/>
                </a:solidFill>
              </a:rPr>
              <a:t>Продолжить работу в данном направлении в условиях педагогического сотрудничества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dirty="0" smtClean="0">
                <a:solidFill>
                  <a:srgbClr val="0070C0"/>
                </a:solidFill>
              </a:rPr>
              <a:t>Пополнение материально-технической базы ( аудио - техника, атрибуты и костюмы)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dirty="0" smtClean="0">
                <a:solidFill>
                  <a:srgbClr val="0070C0"/>
                </a:solidFill>
              </a:rPr>
              <a:t>Разработать и апробировать программу дополнительного образования «Танцы малышам»</a:t>
            </a:r>
          </a:p>
          <a:p>
            <a:pPr>
              <a:buFont typeface="Arial" pitchFamily="34" charset="0"/>
              <a:buChar char="•"/>
            </a:pPr>
            <a:endParaRPr lang="ru-RU" sz="1200" b="1" i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200" i="1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200" b="1" i="0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dirty="0" smtClean="0">
              <a:solidFill>
                <a:srgbClr val="C00000"/>
              </a:solidFill>
            </a:endParaRPr>
          </a:p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моей аттестационной  работы- «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Художественно- эстетическое развитие  дошкольников через танец»</a:t>
            </a: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 программа дополнительного образования)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Актуальность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проблемы определяется тем, что художественно-эстетическое развитие - важнейшая сторона воспитания ребенка. Оно способствует обогащению чувственного опыта, эмоциональной сферы личности, влияет на познание нравственной стороны действительности, повышает и познавательную активность. Эстетическое развитие является результатом эстетического воспитания. Составляющей этого процесса становится художественное образование - процесс усвоения искусствоведческих знаний, умений, навыков, развития способностей к художественному творчеству.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>Среди множества форм художественного воспитания подрастающего поколения хореография занимает особое место. Занятия танцами по программе дополнительного образования учат понимать и создавать прекрасное, развивает образное мышление, фантазию. Хореография обладает огромными возможностями для полноценного эстетического совершенствования ребенка, для его гармоничного духовного и физического развития. Танец является богатейшим источником эмоциональных впечатлений ребенка, формирует его «художественное 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Всестороннее развитие ребенка- формирование способностей и качеств личностей, средствами музыки и ритмических движений.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dirty="0" smtClean="0">
                <a:solidFill>
                  <a:srgbClr val="0070C0"/>
                </a:solidFill>
              </a:rPr>
              <a:t>Развитие предпосылок </a:t>
            </a:r>
            <a:r>
              <a:rPr lang="ru-RU" sz="1200" b="0" i="0" dirty="0" err="1" smtClean="0">
                <a:solidFill>
                  <a:srgbClr val="0070C0"/>
                </a:solidFill>
              </a:rPr>
              <a:t>ценностно</a:t>
            </a:r>
            <a:r>
              <a:rPr lang="ru-RU" sz="1200" b="0" i="0" dirty="0" smtClean="0">
                <a:solidFill>
                  <a:srgbClr val="0070C0"/>
                </a:solidFill>
              </a:rPr>
              <a:t> </a:t>
            </a:r>
            <a:r>
              <a:rPr lang="ru-RU" sz="1200" b="0" i="0" dirty="0" smtClean="0">
                <a:solidFill>
                  <a:srgbClr val="002060"/>
                </a:solidFill>
              </a:rPr>
              <a:t>– </a:t>
            </a:r>
            <a:r>
              <a:rPr lang="ru-RU" sz="1200" b="0" i="0" dirty="0" smtClean="0">
                <a:solidFill>
                  <a:srgbClr val="0070C0"/>
                </a:solidFill>
              </a:rPr>
              <a:t>смыслового восприятия и понимания произведений искусства (словесного, музыкального, изобразительного), мира природы.</a:t>
            </a:r>
          </a:p>
          <a:p>
            <a:r>
              <a:rPr lang="ru-RU" sz="1200" b="0" i="0" dirty="0" smtClean="0">
                <a:solidFill>
                  <a:srgbClr val="0070C0"/>
                </a:solidFill>
              </a:rPr>
              <a:t>Становление эстетического отношения к окружающему миру.</a:t>
            </a:r>
          </a:p>
          <a:p>
            <a:r>
              <a:rPr lang="ru-RU" sz="1200" b="0" i="0" dirty="0" smtClean="0">
                <a:solidFill>
                  <a:srgbClr val="0070C0"/>
                </a:solidFill>
              </a:rPr>
              <a:t>Формирование элементарных представлений о танцевальных жанрах.</a:t>
            </a:r>
          </a:p>
          <a:p>
            <a:r>
              <a:rPr lang="ru-RU" sz="1200" b="0" i="0" dirty="0" smtClean="0">
                <a:solidFill>
                  <a:srgbClr val="0070C0"/>
                </a:solidFill>
              </a:rPr>
              <a:t>Восприятие музыки, танца.</a:t>
            </a:r>
          </a:p>
          <a:p>
            <a:r>
              <a:rPr lang="ru-RU" sz="1200" b="0" i="0" dirty="0" smtClean="0">
                <a:solidFill>
                  <a:srgbClr val="0070C0"/>
                </a:solidFill>
              </a:rPr>
              <a:t>Реализация самостоятельной творческой деятельности детей (танцевальной и музыкальной).</a:t>
            </a:r>
          </a:p>
          <a:p>
            <a:pPr lvl="0">
              <a:buNone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Ожидаемый результат:</a:t>
            </a:r>
          </a:p>
          <a:p>
            <a:pPr lvl="0">
              <a:buNone/>
              <a:defRPr/>
            </a:pPr>
            <a:r>
              <a:rPr lang="ru-RU" sz="1200" b="1" i="0" dirty="0" smtClean="0">
                <a:solidFill>
                  <a:srgbClr val="0070C0"/>
                </a:solidFill>
              </a:rPr>
              <a:t>У воспитанников:</a:t>
            </a:r>
            <a:r>
              <a:rPr lang="ru-RU" sz="1200" b="0" i="0" dirty="0" smtClean="0">
                <a:solidFill>
                  <a:srgbClr val="0070C0"/>
                </a:solidFill>
              </a:rPr>
              <a:t/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повысить качество усвоения знаний во время непосредственно образовательной деятельности и вне её (умение различать различные жанры музыкальных произведений (пляска, вальс, полька, марш) ;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проявление интереса к танцу и желания танцевать;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активизировать эмоциональную отзывчивость;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проявление творческого самовыражения в танце. </a:t>
            </a:r>
          </a:p>
          <a:p>
            <a:pPr lvl="0">
              <a:buNone/>
              <a:defRPr/>
            </a:pPr>
            <a:r>
              <a:rPr lang="ru-RU" sz="1200" b="1" i="0" dirty="0" smtClean="0">
                <a:solidFill>
                  <a:srgbClr val="0070C0"/>
                </a:solidFill>
              </a:rPr>
              <a:t>У родителей </a:t>
            </a:r>
            <a:r>
              <a:rPr lang="ru-RU" sz="1200" b="0" i="0" dirty="0" smtClean="0">
                <a:solidFill>
                  <a:srgbClr val="0070C0"/>
                </a:solidFill>
              </a:rPr>
              <a:t>: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повышение музыкальной и хореографической культуры;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мотивация на эмоционально-личностное и эстетическое развитие ребёнка в условиях семейного воспитания. </a:t>
            </a:r>
          </a:p>
          <a:p>
            <a:pPr lvl="0">
              <a:buNone/>
              <a:defRPr/>
            </a:pPr>
            <a:r>
              <a:rPr lang="ru-RU" sz="1200" b="1" i="0" dirty="0" smtClean="0">
                <a:solidFill>
                  <a:srgbClr val="0070C0"/>
                </a:solidFill>
              </a:rPr>
              <a:t>Для педагогов :</a:t>
            </a:r>
            <a:r>
              <a:rPr lang="ru-RU" sz="1200" b="0" i="0" dirty="0" smtClean="0">
                <a:solidFill>
                  <a:srgbClr val="0070C0"/>
                </a:solidFill>
              </a:rPr>
              <a:t/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повышение уровня компетентности в музыкальной и хореографической деятельности;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инновационные изменения в организации воспитательно-образовательного процесса;</a:t>
            </a:r>
            <a:br>
              <a:rPr lang="ru-RU" sz="1200" b="0" i="0" dirty="0" smtClean="0">
                <a:solidFill>
                  <a:srgbClr val="0070C0"/>
                </a:solidFill>
              </a:rPr>
            </a:br>
            <a:r>
              <a:rPr lang="ru-RU" sz="1200" b="0" i="0" dirty="0" smtClean="0">
                <a:solidFill>
                  <a:srgbClr val="0070C0"/>
                </a:solidFill>
              </a:rPr>
              <a:t>• творческое использование танца в различных видах детской деятельности. </a:t>
            </a:r>
            <a:r>
              <a:rPr lang="ru-RU" sz="1000" b="0" i="0" dirty="0" smtClean="0">
                <a:solidFill>
                  <a:srgbClr val="0070C0"/>
                </a:solidFill>
              </a:rPr>
              <a:t/>
            </a:r>
            <a:br>
              <a:rPr lang="ru-RU" sz="1000" b="0" i="0" dirty="0" smtClean="0">
                <a:solidFill>
                  <a:srgbClr val="0070C0"/>
                </a:solidFill>
              </a:rPr>
            </a:br>
            <a:endParaRPr lang="ru-RU" sz="1000" b="0" i="0" dirty="0" smtClean="0">
              <a:solidFill>
                <a:srgbClr val="0070C0"/>
              </a:solidFill>
            </a:endParaRPr>
          </a:p>
          <a:p>
            <a:endParaRPr lang="ru-RU" sz="1000" b="0" i="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000" b="0" i="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00" b="0" i="0" dirty="0" smtClean="0">
              <a:solidFill>
                <a:srgbClr val="FF0000"/>
              </a:solidFill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Этапы  работы:</a:t>
            </a:r>
          </a:p>
          <a:p>
            <a:r>
              <a:rPr lang="ru-RU" sz="1400" b="0" i="0" dirty="0" smtClean="0">
                <a:solidFill>
                  <a:srgbClr val="FF0000"/>
                </a:solidFill>
              </a:rPr>
              <a:t>1этап- (август2014</a:t>
            </a:r>
            <a:r>
              <a:rPr lang="ru-RU" sz="1400" b="0" i="0" baseline="0" dirty="0" smtClean="0">
                <a:solidFill>
                  <a:srgbClr val="FF0000"/>
                </a:solidFill>
              </a:rPr>
              <a:t> года)</a:t>
            </a:r>
            <a:r>
              <a:rPr lang="ru-RU" sz="1400" b="0" i="0" dirty="0" smtClean="0"/>
              <a:t> Подготовительный   - стартовый</a:t>
            </a:r>
            <a:r>
              <a:rPr lang="ru-RU" sz="1400" b="0" i="0" baseline="0" dirty="0" smtClean="0"/>
              <a:t> мониторинг</a:t>
            </a:r>
            <a:r>
              <a:rPr lang="ru-RU" sz="1400" b="0" i="0" dirty="0" smtClean="0"/>
              <a:t>, изучение и подбор методической литературы,        выбор методики, комплексное планирование работы;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dirty="0" smtClean="0"/>
              <a:t>2</a:t>
            </a:r>
            <a:r>
              <a:rPr lang="ru-RU" sz="1400" b="0" i="0" baseline="0" dirty="0" smtClean="0"/>
              <a:t> этап- ( сентябрь 2014- апрель 2015 )</a:t>
            </a:r>
            <a:r>
              <a:rPr lang="ru-RU" sz="1400" b="0" i="0" dirty="0" smtClean="0"/>
              <a:t>Формирующий           -создание условий для художественно-эстетического развития дошкольников:  оформление ППРС,  взаимодействие с  детьми, родителями, педагогами ,социумом;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dirty="0" smtClean="0"/>
              <a:t>3 этап- (апрель-май</a:t>
            </a:r>
            <a:r>
              <a:rPr lang="ru-RU" sz="1400" b="0" i="0" baseline="0" dirty="0" smtClean="0"/>
              <a:t> 2015 ) </a:t>
            </a:r>
            <a:r>
              <a:rPr lang="ru-RU" sz="1400" b="0" i="0" dirty="0" smtClean="0"/>
              <a:t>Заключительный      - повторный</a:t>
            </a:r>
            <a:r>
              <a:rPr lang="ru-RU" sz="1400" b="0" i="0" baseline="0" dirty="0" smtClean="0"/>
              <a:t> мониторинг</a:t>
            </a:r>
            <a:r>
              <a:rPr lang="ru-RU" sz="1400" b="0" i="0" dirty="0" smtClean="0"/>
              <a:t>, анализ работы, подведение итогов, планирование перспективы работы.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Направления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работы: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Ритмика;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Игровые- шуточные танцы;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Танцы народов мира;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Современные детские танцы;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Бальные танцы.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0" dirty="0" smtClean="0"/>
          </a:p>
          <a:p>
            <a:endParaRPr lang="ru-RU" sz="1400" b="0" i="0" dirty="0" smtClean="0"/>
          </a:p>
          <a:p>
            <a:endParaRPr lang="ru-RU" sz="1400" b="0" i="0" baseline="0" dirty="0" smtClean="0">
              <a:solidFill>
                <a:srgbClr val="FF0000"/>
              </a:solidFill>
            </a:endParaRPr>
          </a:p>
          <a:p>
            <a:endParaRPr lang="ru-RU" sz="1400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1 этапе работы с детьми 3 старшие и 2 подготовительной группы (100 детей) была проведена</a:t>
            </a:r>
            <a:r>
              <a:rPr lang="ru-RU" baseline="0" dirty="0" smtClean="0"/>
              <a:t> стартовый мониторинг  методом наблюдения по следующим критериям оценки, разработанной Элеонорой Павловной Костиной: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развитие музыкального восприятия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развитие музыкально-ритмического чувства и в связи с этим ритмичности движений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развитие у детей согласованию движений с характером музыкального произведения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развитие пространственных и временных ориентировок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развитие музыкально-ритмических умений и навыков через игры, пляски и упражнения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развитие художественно-творческих способностей.</a:t>
            </a:r>
          </a:p>
          <a:p>
            <a:pPr>
              <a:buFont typeface="Arial" pitchFamily="34" charset="0"/>
              <a:buNone/>
            </a:pPr>
            <a:r>
              <a:rPr lang="ru-RU" sz="1400" b="0" i="0" dirty="0" smtClean="0">
                <a:solidFill>
                  <a:srgbClr val="0070C0"/>
                </a:solidFill>
              </a:rPr>
              <a:t>По итогам диагностирования,</a:t>
            </a:r>
            <a:r>
              <a:rPr lang="ru-RU" sz="1400" b="0" i="0" baseline="0" dirty="0" smtClean="0">
                <a:solidFill>
                  <a:srgbClr val="0070C0"/>
                </a:solidFill>
              </a:rPr>
              <a:t> получили следующие результаты: у 60 детей(60%)- средние показатели развития , у 8 детей(8%)- высокие показатели развития, у 32 детей ( 32;)- низкие показатели развития художественно- творческих способностей. </a:t>
            </a:r>
          </a:p>
          <a:p>
            <a:pPr>
              <a:buFont typeface="Arial" pitchFamily="34" charset="0"/>
              <a:buNone/>
            </a:pPr>
            <a:r>
              <a:rPr lang="ru-RU" sz="1400" b="0" i="0" baseline="0" dirty="0" smtClean="0">
                <a:solidFill>
                  <a:srgbClr val="0070C0"/>
                </a:solidFill>
              </a:rPr>
              <a:t>По итогам мониторинга можно  сделать вывод, что  необходимо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оздание системы работы по художественно-эстетическому воспитанию через танец, которое  обеспечит эмоциональное благополучие каждого ребенка и на этой базе развитие его духовного, творческого потенциала, создание условий для его самореализации.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400" b="0" i="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400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работы по художественно-эстетическому воспитанию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 состоит из взаимосвязанных между собой компонентов: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 Обновление содержания образования (выбор программ и технологий);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 Создание условий для художественно-эстетического воспитания 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(кадровое   обеспечение, учебно-методическое обеспечение, создание 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 предметно - развивающей   среды);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 Организация образовательного процесса (работа с детьми и родителями);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 Координация работы с другими учреждениями и организациями.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 Обновление содержания образования.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b="0" i="1" dirty="0" smtClean="0">
              <a:solidFill>
                <a:srgbClr val="0070C0"/>
              </a:solidFill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Программно- методическое обеспечение: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в  строится в соответствии Образовательной программы  в сочетании с технологиями  программ:</a:t>
            </a:r>
          </a:p>
          <a:p>
            <a:endParaRPr lang="ru-RU" sz="1400" dirty="0" smtClean="0"/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Программа музыкального образования детей дошкольного возраста «Камертон» Э.П. Костина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Буренина А.И. «Топ, хлоп, малыши» и «Танцевальная мозаика». Программа по музыкально-ритмическому воспитанию»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Зарецкая Н.В. Танцы в детском саду.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</a:t>
            </a:r>
            <a:r>
              <a:rPr lang="ru-RU" sz="1400" b="0" i="0" dirty="0" err="1" smtClean="0">
                <a:solidFill>
                  <a:srgbClr val="0070C0"/>
                </a:solidFill>
              </a:rPr>
              <a:t>Фирилева</a:t>
            </a:r>
            <a:r>
              <a:rPr lang="ru-RU" sz="1400" b="0" i="0" dirty="0" smtClean="0">
                <a:solidFill>
                  <a:srgbClr val="0070C0"/>
                </a:solidFill>
              </a:rPr>
              <a:t> Ж.Е., Сайкина Е.Г. «СА-ФИ-ДАНСЕ». Танцевально – игровая гимнастика для детей».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dirty="0" smtClean="0">
                <a:solidFill>
                  <a:srgbClr val="C00000"/>
                </a:solidFill>
              </a:rPr>
              <a:t>Принципы работы:</a:t>
            </a:r>
            <a:endParaRPr lang="ru-RU" sz="1400" b="0" i="1" dirty="0" smtClean="0">
              <a:solidFill>
                <a:srgbClr val="C00000"/>
              </a:solidFill>
            </a:endParaRPr>
          </a:p>
          <a:p>
            <a:r>
              <a:rPr lang="ru-RU" sz="1400" b="0" i="1" dirty="0" smtClean="0">
                <a:solidFill>
                  <a:srgbClr val="0070C0"/>
                </a:solidFill>
              </a:rPr>
              <a:t>Принцип дидактики (</a:t>
            </a:r>
            <a:r>
              <a:rPr lang="en-US" sz="1400" b="0" i="1" dirty="0" smtClean="0">
                <a:solidFill>
                  <a:srgbClr val="0070C0"/>
                </a:solidFill>
              </a:rPr>
              <a:t>«</a:t>
            </a:r>
            <a:r>
              <a:rPr lang="ru-RU" sz="1400" b="0" i="1" dirty="0" smtClean="0">
                <a:solidFill>
                  <a:srgbClr val="0070C0"/>
                </a:solidFill>
              </a:rPr>
              <a:t>построение</a:t>
            </a:r>
            <a:r>
              <a:rPr lang="en-US" sz="1400" b="0" i="1" dirty="0" smtClean="0">
                <a:solidFill>
                  <a:srgbClr val="0070C0"/>
                </a:solidFill>
              </a:rPr>
              <a:t>» </a:t>
            </a:r>
            <a:r>
              <a:rPr lang="ru-RU" sz="1400" b="0" i="1" dirty="0" smtClean="0">
                <a:solidFill>
                  <a:srgbClr val="0070C0"/>
                </a:solidFill>
              </a:rPr>
              <a:t>учебного процесса от простого к сложному). </a:t>
            </a:r>
          </a:p>
          <a:p>
            <a:r>
              <a:rPr lang="ru-RU" sz="1400" b="0" i="1" dirty="0" smtClean="0">
                <a:solidFill>
                  <a:srgbClr val="0070C0"/>
                </a:solidFill>
              </a:rPr>
              <a:t>-  Принцип актуальности (предлагает максимальную приближенность содержания </a:t>
            </a:r>
          </a:p>
          <a:p>
            <a:r>
              <a:rPr lang="ru-RU" sz="1400" b="0" i="1" dirty="0" smtClean="0">
                <a:solidFill>
                  <a:srgbClr val="0070C0"/>
                </a:solidFill>
              </a:rPr>
              <a:t>программы к реальным условиям деятельности детского объединения).</a:t>
            </a:r>
          </a:p>
          <a:p>
            <a:r>
              <a:rPr lang="ru-RU" sz="1400" b="0" i="1" dirty="0" smtClean="0">
                <a:solidFill>
                  <a:srgbClr val="0070C0"/>
                </a:solidFill>
              </a:rPr>
              <a:t>- Принцип системности (подразумевает систематическое проведение занятий).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1" dirty="0" smtClean="0">
                <a:solidFill>
                  <a:srgbClr val="0070C0"/>
                </a:solidFill>
              </a:rPr>
              <a:t>- Принцип творчества и успеха  – индивидуальная и коллективная деятельность позволяет определить и развить индивидуальные особенности воспитанников.</a:t>
            </a:r>
          </a:p>
          <a:p>
            <a:pPr>
              <a:buFont typeface="Arial" pitchFamily="34" charset="0"/>
              <a:buChar char="•"/>
            </a:pPr>
            <a:endParaRPr lang="ru-RU" sz="1400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Учебно - тематический план.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 Тема Кол-во час.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Теория. Вводное занятие. 1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Азбука музыкального движения. 4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Ритмика 4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Разучивание танцевальных движений. 7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Разучивание танца. 10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Спортивно- акробатическая азбука. 4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Концертное выступление. 3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Всего 33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Программа работы рассчитана на 3 года обучения с ежегодным усложнением курса обучения.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Распределение времени осуществлено с учетом продолжительности НОД 30 минут.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программы.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Теория. Вводное занятия. -1час.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Организационная работа.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Техника безопасности.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История танца.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Азбука музыкального движения-4 часа.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Вырабатывать осанку, умение держать голову и корпус прямо.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Различать и точно передавать в движениях начало и окончание музыкальных фраз.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Учить передавать в движении простейший ритмический рисунок.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формировать понятие о трех жанрах музыки: марш-танец- песня.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Д) Воспитывать дружеские взаимоотношение в танцах, умение подчинять свои интересы интересам всего коллектива.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Ритмика-4 час.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Характер музыки.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Темп музыки.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Динамика.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Метроритм.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Разучивание танцевальных движений-7 часов.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Шаг и бег в различных рисунках.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Разучивание музыкальных движений, включающие коллективно-порядковые и ритмические упражнения, имеющие целью музыкально-ритмические движения для дальнейшего использования при разучивании танцев.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Разучивание танцев-10 часа.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Полька.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Новогодний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На усмотрение преподавателя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Вальс.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Спортивно-акробатическая азбука- 4 часов.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Растяжка.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Концертное выступление-3 часа.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Выступление на Новогоднем празднике.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Выступление на 23 февраля, 8 марта.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Выступление на отчетном концерте.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 этапе в  работе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использованы  приоритетные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 занятий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b="0" i="0" dirty="0" smtClean="0">
                <a:solidFill>
                  <a:srgbClr val="0070C0"/>
                </a:solidFill>
              </a:rPr>
              <a:t>учебное занятие; занятие – игра ; открытое занятие ;</a:t>
            </a:r>
            <a:endParaRPr lang="ru-RU" sz="1600" b="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rgbClr val="0070C0"/>
                </a:solidFill>
              </a:rPr>
              <a:t> класс – концерт;  занятие – путешествие</a:t>
            </a:r>
            <a:r>
              <a:rPr lang="ru-RU" sz="1600" b="0" i="0" dirty="0" smtClean="0">
                <a:solidFill>
                  <a:srgbClr val="0070C0"/>
                </a:solidFill>
              </a:rPr>
              <a:t>.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400" b="1" i="0" dirty="0" smtClean="0">
                <a:solidFill>
                  <a:schemeClr val="bg1"/>
                </a:solidFill>
              </a:rPr>
              <a:t>СТРУКТУРА ЗАНЯТИЯ: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Организационная часть:  поклон-приветствие, построение. </a:t>
            </a:r>
            <a:endParaRPr lang="ru-RU" sz="1400" b="0" i="0" dirty="0" smtClean="0"/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Основная часть: разминка, разучивание и повторение танцевальных элементов.</a:t>
            </a:r>
            <a:endParaRPr lang="ru-RU" sz="1400" b="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0" i="0" dirty="0" smtClean="0">
                <a:solidFill>
                  <a:srgbClr val="0070C0"/>
                </a:solidFill>
              </a:rPr>
              <a:t>Заключительная часть: игра, релаксация, поклон-прощание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i="0" dirty="0" smtClean="0"/>
              <a:t>ФОРМЫ ЗАНЯТИЙ: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коллективная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групповая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подгрупповая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 парная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индивидуальная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0" i="0" dirty="0" smtClean="0">
                <a:solidFill>
                  <a:srgbClr val="0070C0"/>
                </a:solidFill>
              </a:rPr>
              <a:t>подготовка к сольному номеру</a:t>
            </a:r>
            <a:endParaRPr lang="ru-RU" sz="1400" b="0" i="0" dirty="0" smtClean="0"/>
          </a:p>
          <a:p>
            <a:pPr lvl="0">
              <a:buFont typeface="Arial" pitchFamily="34" charset="0"/>
              <a:buChar char="•"/>
            </a:pPr>
            <a:endParaRPr lang="ru-RU" sz="1400" b="0" i="0" dirty="0" smtClean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400" b="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b="0" i="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400" b="0" i="0" dirty="0" smtClean="0"/>
          </a:p>
          <a:p>
            <a:pPr>
              <a:buFont typeface="Arial" pitchFamily="34" charset="0"/>
              <a:buChar char="•"/>
            </a:pPr>
            <a:endParaRPr lang="ru-RU" sz="14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BA7A-839D-486B-B199-274286ECE3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FFA0E4-0CE2-4F33-9A47-34ED427B441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&#1074;&#1089;&#1103;%20&#1084;&#1091;&#1079;&#1099;&#1082;&#1072;\&#1043;&#1080;&#1084;&#1085;%20&#1084;&#1091;&#1079;&#1099;&#1082;&#1077;%20&#1084;&#1080;&#1085;&#1091;&#1089;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gif"/><Relationship Id="rId5" Type="http://schemas.openxmlformats.org/officeDocument/2006/relationships/image" Target="../media/image30.jpeg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esktop\&#1074;&#1089;&#1103;%20&#1084;&#1091;&#1079;&#1099;&#1082;&#1072;\&#1044;&#1077;&#1090;&#1089;&#1082;&#1080;&#1077;%20&#1055;&#1077;&#1089;&#1085;&#1080;%20-%20&#1058;&#1072;&#1085;&#1094;&#1091;&#1081;%20&#1080;%20&#1087;&#1086;&#1081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gif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Солунина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Светлана Юрьевна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825625"/>
            <a:ext cx="4680520" cy="4351338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Музыкальный руководитель первой квалификационной категории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Муниципальное автономное дошкольное образовательное учреждение центр развития ребёнка - детский сад №196 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« Петушок»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Нижний Новгород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2015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05" y="1825625"/>
            <a:ext cx="2861690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Методы работы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1" y="1556791"/>
            <a:ext cx="2952327" cy="2448273"/>
          </a:xfrm>
        </p:spPr>
        <p:txBody>
          <a:bodyPr>
            <a:normAutofit fontScale="85000" lnSpcReduction="10000"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Метод убеждения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Метод приучения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Метод проблемных ситуаций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Метод сопереживания</a:t>
            </a:r>
          </a:p>
          <a:p>
            <a:r>
              <a:rPr lang="ru-RU" sz="1600" b="1" i="1" dirty="0" err="1" smtClean="0">
                <a:solidFill>
                  <a:srgbClr val="0070C0"/>
                </a:solidFill>
              </a:rPr>
              <a:t>Оъяснительно-иллюстративный</a:t>
            </a:r>
            <a:r>
              <a:rPr lang="ru-RU" sz="1600" b="1" i="1" dirty="0" smtClean="0">
                <a:solidFill>
                  <a:srgbClr val="0070C0"/>
                </a:solidFill>
              </a:rPr>
              <a:t> (моделирование)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Игровой метод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Метод </a:t>
            </a:r>
            <a:r>
              <a:rPr lang="ru-RU" sz="1800" b="1" i="1" dirty="0" smtClean="0">
                <a:solidFill>
                  <a:srgbClr val="FF0000"/>
                </a:solidFill>
              </a:rPr>
              <a:t>ИКТ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6" descr="7206623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221088"/>
            <a:ext cx="3384376" cy="2492896"/>
          </a:xfrm>
          <a:prstGeom prst="rect">
            <a:avLst/>
          </a:prstGeom>
        </p:spPr>
      </p:pic>
      <p:pic>
        <p:nvPicPr>
          <p:cNvPr id="14" name="Содержимое 7" descr="80797588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3672408" cy="2376264"/>
          </a:xfrm>
          <a:prstGeom prst="rect">
            <a:avLst/>
          </a:prstGeom>
        </p:spPr>
      </p:pic>
      <p:pic>
        <p:nvPicPr>
          <p:cNvPr id="15" name="Содержимое 6" descr="677936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412776"/>
            <a:ext cx="1800200" cy="2664297"/>
          </a:xfrm>
          <a:prstGeom prst="rect">
            <a:avLst/>
          </a:prstGeom>
        </p:spPr>
      </p:pic>
      <p:pic>
        <p:nvPicPr>
          <p:cNvPr id="16" name="Содержимое 15" descr="muzyka_1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916832"/>
            <a:ext cx="4038600" cy="1897554"/>
          </a:xfrm>
          <a:prstGeom prst="rect">
            <a:avLst/>
          </a:prstGeom>
        </p:spPr>
      </p:pic>
      <p:pic>
        <p:nvPicPr>
          <p:cNvPr id="17" name="Гимн музыке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66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Виды и формы взаимодействия с детьми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3744416" cy="2016223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во время занятий;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в процессе музыкальных развлечений, праздников;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в самостоятельной деятельности;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на различных фестивалях и конкурсах</a:t>
            </a:r>
            <a:endParaRPr lang="ru-RU" sz="1600" dirty="0"/>
          </a:p>
        </p:txBody>
      </p:sp>
      <p:pic>
        <p:nvPicPr>
          <p:cNvPr id="15" name="Содержимое 14" descr="SAM68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824" t="12963" b="5556"/>
          <a:stretch>
            <a:fillRect/>
          </a:stretch>
        </p:blipFill>
        <p:spPr>
          <a:xfrm>
            <a:off x="179512" y="3429000"/>
            <a:ext cx="446449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7"/>
            <a:ext cx="4246835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43" y="3645024"/>
            <a:ext cx="3835400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936104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Виды и формы взаимодействия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 родителями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3347864" cy="2764903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Дни открытых дверей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Консультации на сайте ДОУ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Родительские собрания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Информирование в консультативном центре ДОУ с использованием метода  ИКТ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Участие в праздниках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Анкетирование и другие</a:t>
            </a:r>
          </a:p>
          <a:p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3886200" cy="291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324528" cy="108012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Виды и формы взаимодействия с педагогами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ДОУ и социумом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3563888" cy="29523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Педагогические советы</a:t>
            </a: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 Совместное комплексно-</a:t>
            </a: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тематическое планирование</a:t>
            </a: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 фестивали ,конкурсы и праздники</a:t>
            </a: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 методические объединения</a:t>
            </a: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 школа молодого педагога</a:t>
            </a: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 экскурсии в ДШИ №6 </a:t>
            </a:r>
          </a:p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 представление опыта работы на районном, федеральном уровнях (публикации на сайте МААМ)</a:t>
            </a:r>
            <a:r>
              <a:rPr lang="ru-RU" sz="1400" b="1" i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pic>
        <p:nvPicPr>
          <p:cNvPr id="11" name="Содержимое 13" descr="IMG_3366.jpg"/>
          <p:cNvPicPr>
            <a:picLocks noChangeAspect="1"/>
          </p:cNvPicPr>
          <p:nvPr/>
        </p:nvPicPr>
        <p:blipFill>
          <a:blip r:embed="rId3" cstate="print"/>
          <a:srcRect l="7662" t="27266" r="20705" b="5403"/>
          <a:stretch>
            <a:fillRect/>
          </a:stretch>
        </p:blipFill>
        <p:spPr>
          <a:xfrm>
            <a:off x="3851920" y="1309152"/>
            <a:ext cx="3312368" cy="255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4" descr="Фото-0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920" y="4189472"/>
            <a:ext cx="3456384" cy="247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Пространственная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предметно-развивающая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среда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20d7ce8d1cfc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179512" y="1412776"/>
            <a:ext cx="2448272" cy="2036132"/>
          </a:xfrm>
        </p:spPr>
      </p:pic>
      <p:pic>
        <p:nvPicPr>
          <p:cNvPr id="10" name="Содержимое 9" descr="14931_html_m8f0af4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552" y="2348880"/>
            <a:ext cx="2520280" cy="1584176"/>
          </a:xfrm>
        </p:spPr>
      </p:pic>
      <p:pic>
        <p:nvPicPr>
          <p:cNvPr id="12" name="Содержимое 31" descr="iVD5388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93096"/>
            <a:ext cx="2219325" cy="1428750"/>
          </a:xfrm>
          <a:prstGeom prst="rect">
            <a:avLst/>
          </a:prstGeom>
        </p:spPr>
      </p:pic>
      <p:pic>
        <p:nvPicPr>
          <p:cNvPr id="13" name="Содержимое 30" descr="dep_5384301-Happy-girl-listens-to-music-with-headphon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916832"/>
            <a:ext cx="269979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disc-tm1-dv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5077" y="1340768"/>
            <a:ext cx="1695450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disc-tk1-dv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4983" y="2416696"/>
            <a:ext cx="1695450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5" descr="disc-tm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52467" y="836712"/>
            <a:ext cx="1695450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1" descr="26474278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4234980"/>
            <a:ext cx="2480518" cy="2623020"/>
          </a:xfrm>
          <a:prstGeom prst="rect">
            <a:avLst/>
          </a:prstGeom>
        </p:spPr>
      </p:pic>
      <p:pic>
        <p:nvPicPr>
          <p:cNvPr id="19" name="Содержимое 6" descr="book-tm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4437112"/>
            <a:ext cx="1333500" cy="1952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Содержимое 22" descr="WP__20140624__12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3933056"/>
            <a:ext cx="1016496" cy="1637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540552" cy="65293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Пространственная предметно-развивающая среда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0" descr="flazh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1228381" cy="1451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1" descr="i19CERW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0966" y="2444463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4" descr="lent_resize2mu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214681">
            <a:off x="714415" y="4330239"/>
            <a:ext cx="2232248" cy="1373511"/>
          </a:xfrm>
          <a:prstGeom prst="rect">
            <a:avLst/>
          </a:prstGeom>
        </p:spPr>
      </p:pic>
      <p:pic>
        <p:nvPicPr>
          <p:cNvPr id="15" name="Содержимое 16" descr="Lenta_100mm_%20(2al)_th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8054" y="5074800"/>
            <a:ext cx="2381250" cy="1619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20" descr="sultanchik_%20(7al2)_th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31" y="2253752"/>
            <a:ext cx="2324100" cy="2381250"/>
          </a:xfrm>
          <a:prstGeom prst="rect">
            <a:avLst/>
          </a:prstGeom>
        </p:spPr>
      </p:pic>
      <p:pic>
        <p:nvPicPr>
          <p:cNvPr id="18" name="Содержимое 24" descr="sultanchiki%207sht_enl_th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5129" y="3735876"/>
            <a:ext cx="1656184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26" descr="iNDP6RLB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349520">
            <a:off x="5492643" y="5261691"/>
            <a:ext cx="16383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27" descr="iP8VDD7Q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579648">
            <a:off x="2821788" y="2444461"/>
            <a:ext cx="1778463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User\Рабочий стол\справки петушок\IMG_105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16" y="2029937"/>
            <a:ext cx="368895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3 этап- итоговый мониторинг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45025" y="1196753"/>
            <a:ext cx="4041775" cy="72008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Сравнительная сводная</a:t>
            </a:r>
            <a:endParaRPr lang="ru-RU" sz="2000" i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0745900"/>
              </p:ext>
            </p:extLst>
          </p:nvPr>
        </p:nvGraphicFramePr>
        <p:xfrm>
          <a:off x="457200" y="1628800"/>
          <a:ext cx="4042792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одержимое 7"/>
          <p:cNvGraphicFramePr>
            <a:graphicFrameLocks/>
          </p:cNvGraphicFramePr>
          <p:nvPr/>
        </p:nvGraphicFramePr>
        <p:xfrm>
          <a:off x="4860032" y="1844824"/>
          <a:ext cx="3600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Содержимое 7"/>
          <p:cNvGraphicFramePr>
            <a:graphicFrameLocks/>
          </p:cNvGraphicFramePr>
          <p:nvPr/>
        </p:nvGraphicFramePr>
        <p:xfrm>
          <a:off x="4716016" y="4293096"/>
          <a:ext cx="3528392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Graphic spid="12" grpId="0">
        <p:bldAsOne/>
      </p:bldGraphic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436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Выводы, итоги и перспективы работы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12775"/>
            <a:ext cx="4040188" cy="288033"/>
          </a:xfrm>
        </p:spPr>
        <p:txBody>
          <a:bodyPr>
            <a:normAutofit fontScale="85000" lnSpcReduction="20000"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Итоги работы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608512" cy="4968552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ru-RU" sz="1100" b="1" i="1" dirty="0" smtClean="0">
                <a:solidFill>
                  <a:srgbClr val="0070C0"/>
                </a:solidFill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</a:rPr>
              <a:t>У воспитанников: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повысилось качество усвоения знаний во время непосредственно образовательной деятельности и вне её (умение различать различные жанры музыкальных произведений (пляска, вальс, полька, марш) ;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появился интерес к танцу и желание танцевать;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активизировалась эмоциональная отзывчивость;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проявилось творческое самовыражение в танце. </a:t>
            </a:r>
          </a:p>
          <a:p>
            <a:pPr lvl="0">
              <a:buNone/>
              <a:defRPr/>
            </a:pPr>
            <a:r>
              <a:rPr lang="ru-RU" sz="1400" b="1" i="1" dirty="0" smtClean="0">
                <a:solidFill>
                  <a:srgbClr val="0070C0"/>
                </a:solidFill>
              </a:rPr>
              <a:t>У родителей наблюдается: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повышение музыкальной и хореографической культуры;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мотивация на эмоционально-личностное и эстетическое развитие ребёнка в условиях семейного воспитания. </a:t>
            </a:r>
          </a:p>
          <a:p>
            <a:pPr lvl="0">
              <a:buNone/>
              <a:defRPr/>
            </a:pPr>
            <a:r>
              <a:rPr lang="ru-RU" sz="1400" b="1" i="1" dirty="0" smtClean="0">
                <a:solidFill>
                  <a:srgbClr val="0070C0"/>
                </a:solidFill>
              </a:rPr>
              <a:t>Для педагогов :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повышение уровня компетентности в музыкальной и хореографической деятельности;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инновационные изменения в организации воспитательно-образовательного процесса;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• творческое использование танца в различных видах детской деятельности. </a:t>
            </a:r>
            <a:r>
              <a:rPr lang="ru-RU" sz="1100" b="1" i="1" dirty="0" smtClean="0">
                <a:solidFill>
                  <a:srgbClr val="0070C0"/>
                </a:solidFill>
              </a:rPr>
              <a:t/>
            </a:r>
            <a:br>
              <a:rPr lang="ru-RU" sz="1100" b="1" i="1" dirty="0" smtClean="0">
                <a:solidFill>
                  <a:srgbClr val="0070C0"/>
                </a:solidFill>
              </a:rPr>
            </a:br>
            <a:endParaRPr lang="ru-RU" sz="1100" b="1" i="1" dirty="0" smtClean="0">
              <a:solidFill>
                <a:srgbClr val="0070C0"/>
              </a:solidFill>
            </a:endParaRPr>
          </a:p>
          <a:p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40" y="1412777"/>
            <a:ext cx="3754760" cy="3600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Перспективы работы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004049" y="2060848"/>
            <a:ext cx="2880319" cy="3951288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Продолжить работу в данном направлении в условиях педагогического сотрудничества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Пополнение материально-технической базы ( аудио –техника , атрибуты и костюмы)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Разработать и апробировать программу дополнительного образования «Танцы малышам»</a:t>
            </a:r>
          </a:p>
          <a:p>
            <a:endParaRPr lang="ru-RU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8083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Детские Песни - Танцуй и п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Художественно- эстетическое развитие  дошкольников через танец.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 программа дополнительного образования)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Танец является богатейшим источником эмоциональных впечатлений ребенка, формирует его «художественное я».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5" name="Содержимое 14" descr="anime-muzika-105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19750" y="3048794"/>
            <a:ext cx="1905000" cy="1905000"/>
          </a:xfrm>
        </p:spPr>
      </p:pic>
      <p:pic>
        <p:nvPicPr>
          <p:cNvPr id="17" name="Содержимое 4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581128"/>
            <a:ext cx="32766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569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Цель и задачи, ожидаемый результат.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788024" y="1124744"/>
            <a:ext cx="3168352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</a:rPr>
              <a:t>Развитие предпосылок </a:t>
            </a:r>
            <a:r>
              <a:rPr lang="ru-RU" sz="1400" b="1" i="1" dirty="0" err="1" smtClean="0">
                <a:solidFill>
                  <a:srgbClr val="0070C0"/>
                </a:solidFill>
              </a:rPr>
              <a:t>ценностно</a:t>
            </a:r>
            <a:r>
              <a:rPr lang="ru-RU" sz="1400" b="1" i="1" dirty="0" smtClean="0">
                <a:solidFill>
                  <a:srgbClr val="0070C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– </a:t>
            </a:r>
            <a:r>
              <a:rPr lang="ru-RU" sz="1400" b="1" i="1" dirty="0" smtClean="0">
                <a:solidFill>
                  <a:srgbClr val="0070C0"/>
                </a:solidFill>
              </a:rPr>
              <a:t>смыслового восприятия и понимания произведений искусства (словесного, музыкального, изобразительного), мира природы.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Становление эстетического отношения к окружающему миру.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Формирование элементарных представлений о танцевальных жанрах.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Восприятие музыки, танца.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Реализация самостоятельной творческой деятельности детей (танцевальной и музыкальной).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</a:rPr>
              <a:t/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 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 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4860032" cy="55892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i="1" dirty="0" smtClean="0">
                <a:solidFill>
                  <a:srgbClr val="FF0000"/>
                </a:solidFill>
              </a:rPr>
              <a:t>Цель:</a:t>
            </a:r>
            <a:r>
              <a:rPr lang="ru-RU" sz="6400" b="1" i="1" dirty="0" smtClean="0">
                <a:solidFill>
                  <a:srgbClr val="0070C0"/>
                </a:solidFill>
              </a:rPr>
              <a:t/>
            </a:r>
            <a:br>
              <a:rPr lang="ru-RU" sz="6400" b="1" i="1" dirty="0" smtClean="0">
                <a:solidFill>
                  <a:srgbClr val="0070C0"/>
                </a:solidFill>
              </a:rPr>
            </a:br>
            <a:r>
              <a:rPr lang="ru-RU" sz="6400" b="1" i="1" dirty="0" smtClean="0">
                <a:solidFill>
                  <a:srgbClr val="0070C0"/>
                </a:solidFill>
              </a:rPr>
              <a:t>Всестороннее развитие ребенка- формирование способностей и качеств личностей, средствами музыки и ритмических движений.</a:t>
            </a:r>
          </a:p>
          <a:p>
            <a:pPr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lvl="0"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5600" b="1" i="1" dirty="0" smtClean="0">
                <a:solidFill>
                  <a:srgbClr val="FF0000"/>
                </a:solidFill>
              </a:rPr>
              <a:t>Ожидаемый результат: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endParaRPr lang="ru-RU" sz="3600" b="1" i="1" dirty="0" smtClean="0">
              <a:solidFill>
                <a:srgbClr val="0070C0"/>
              </a:solidFill>
            </a:endParaRPr>
          </a:p>
          <a:p>
            <a:pPr lvl="0">
              <a:buNone/>
              <a:defRPr/>
            </a:pPr>
            <a:r>
              <a:rPr lang="ru-RU" sz="5600" b="1" i="1" dirty="0" smtClean="0">
                <a:solidFill>
                  <a:srgbClr val="0070C0"/>
                </a:solidFill>
              </a:rPr>
              <a:t>У воспитанников: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повысить качество усвоения знаний во время непосредственно образовательной деятельности и вне её (умение различать различные жанры музыкальных произведений (пляска, вальс, полька, марш) ;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проявление интереса к танцу и желания танцевать;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активизировать эмоциональную отзывчивость;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проявление творческого самовыражения в танце. </a:t>
            </a:r>
          </a:p>
          <a:p>
            <a:pPr lvl="0">
              <a:buNone/>
              <a:defRPr/>
            </a:pPr>
            <a:r>
              <a:rPr lang="ru-RU" sz="5600" b="1" i="1" dirty="0" smtClean="0">
                <a:solidFill>
                  <a:srgbClr val="0070C0"/>
                </a:solidFill>
              </a:rPr>
              <a:t>У родителей :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повышение музыкальной и хореографической культуры;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мотивация на эмоционально-личностное и эстетическое развитие ребёнка в условиях семейного воспитания. </a:t>
            </a:r>
          </a:p>
          <a:p>
            <a:pPr lvl="0">
              <a:buNone/>
              <a:defRPr/>
            </a:pPr>
            <a:r>
              <a:rPr lang="ru-RU" sz="5600" b="1" i="1" dirty="0" smtClean="0">
                <a:solidFill>
                  <a:srgbClr val="0070C0"/>
                </a:solidFill>
              </a:rPr>
              <a:t>Для педагогов :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повышение уровня компетентности в музыкальной и хореографической деятельности;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инновационные изменения в организации воспитательно-образовательного процесса;</a:t>
            </a:r>
            <a:br>
              <a:rPr lang="ru-RU" sz="5600" b="1" i="1" dirty="0" smtClean="0">
                <a:solidFill>
                  <a:srgbClr val="0070C0"/>
                </a:solidFill>
              </a:rPr>
            </a:br>
            <a:r>
              <a:rPr lang="ru-RU" sz="5600" b="1" i="1" dirty="0" smtClean="0">
                <a:solidFill>
                  <a:srgbClr val="0070C0"/>
                </a:solidFill>
              </a:rPr>
              <a:t>• творческое использование танца в различных видах детской деятельности. </a:t>
            </a:r>
            <a:r>
              <a:rPr lang="ru-RU" sz="4400" b="1" i="1" dirty="0" smtClean="0">
                <a:solidFill>
                  <a:srgbClr val="0070C0"/>
                </a:solidFill>
              </a:rPr>
              <a:t/>
            </a:r>
            <a:br>
              <a:rPr lang="ru-RU" sz="4400" b="1" i="1" dirty="0" smtClean="0">
                <a:solidFill>
                  <a:srgbClr val="0070C0"/>
                </a:solidFill>
              </a:rPr>
            </a:br>
            <a:endParaRPr lang="ru-RU" sz="4400" b="1" i="1" dirty="0" smtClean="0">
              <a:solidFill>
                <a:srgbClr val="0070C0"/>
              </a:solidFill>
            </a:endParaRPr>
          </a:p>
          <a:p>
            <a:endParaRPr lang="ru-RU" sz="4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3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3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Этапы  работы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3906929"/>
              </p:ext>
            </p:extLst>
          </p:nvPr>
        </p:nvGraphicFramePr>
        <p:xfrm>
          <a:off x="251520" y="1196753"/>
          <a:ext cx="799288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79512" y="4509120"/>
          <a:ext cx="871296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09600" y="3140968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Направления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работы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4941168"/>
            <a:ext cx="1408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Современные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детские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танцы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5013176"/>
            <a:ext cx="101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Бальные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танцы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15" name="Содержимое 13" descr="844849175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07704" y="5589240"/>
            <a:ext cx="1295400" cy="904875"/>
          </a:xfrm>
          <a:prstGeom prst="rect">
            <a:avLst/>
          </a:prstGeom>
        </p:spPr>
      </p:pic>
      <p:pic>
        <p:nvPicPr>
          <p:cNvPr id="16" name="Содержимое 7" descr="666527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5517232"/>
            <a:ext cx="648071" cy="936104"/>
          </a:xfrm>
          <a:prstGeom prst="rect">
            <a:avLst/>
          </a:prstGeom>
        </p:spPr>
      </p:pic>
      <p:pic>
        <p:nvPicPr>
          <p:cNvPr id="17" name="Содержимое 12" descr="anime-muzika-274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5805264"/>
            <a:ext cx="1152128" cy="550937"/>
          </a:xfrm>
          <a:prstGeom prst="rect">
            <a:avLst/>
          </a:prstGeom>
        </p:spPr>
      </p:pic>
      <p:pic>
        <p:nvPicPr>
          <p:cNvPr id="18" name="Содержимое 17" descr="anime-muzika-763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80112" y="5805264"/>
            <a:ext cx="986036" cy="563885"/>
          </a:xfrm>
          <a:prstGeom prst="rect">
            <a:avLst/>
          </a:prstGeom>
        </p:spPr>
      </p:pic>
      <p:pic>
        <p:nvPicPr>
          <p:cNvPr id="19" name="Содержимое 21" descr="anime-muzika-910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99592" y="5373216"/>
            <a:ext cx="864096" cy="106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8" grpId="0">
        <p:bldAsOne/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1 этап- стартовый мониторинг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283969" y="1556792"/>
            <a:ext cx="3528391" cy="6180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оценки(Э.П.Костина)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6119503"/>
              </p:ext>
            </p:extLst>
          </p:nvPr>
        </p:nvGraphicFramePr>
        <p:xfrm>
          <a:off x="457200" y="1412776"/>
          <a:ext cx="41148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29151" y="2505074"/>
            <a:ext cx="3183210" cy="4092277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развитие музыкального восприятия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развитие музыкально-ритмического чувства и в связи с этим ритмичности движений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развитие у детей согласованию движений с характером музыкального произведения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развитие пространственных и временных ориентировок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уровень развития музыкально-ритмических умений и навыков через игры, пляски и упражнения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развитие художественно-творческих способностей</a:t>
            </a:r>
          </a:p>
          <a:p>
            <a:pPr>
              <a:buNone/>
            </a:pP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Graphic spid="9" grpId="0">
        <p:bldAsOne/>
      </p:bldGraphic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44816" cy="4369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 </a:t>
            </a:r>
            <a:r>
              <a:rPr lang="ru-RU" sz="2200" b="1" i="1" dirty="0" smtClean="0">
                <a:solidFill>
                  <a:srgbClr val="FF0000"/>
                </a:solidFill>
              </a:rPr>
              <a:t>Система работы по художественно-эстетическому воспитанию состоит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из взаимосвязанных между собой компонентов: </a:t>
            </a:r>
            <a:endParaRPr lang="ru-RU" sz="49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889248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Содержимое 13" descr="3.pn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 l="13986" r="9393" b="50132"/>
          <a:stretch>
            <a:fillRect/>
          </a:stretch>
        </p:blipFill>
        <p:spPr>
          <a:xfrm>
            <a:off x="179512" y="2204864"/>
            <a:ext cx="2160240" cy="807492"/>
          </a:xfrm>
          <a:ln>
            <a:noFill/>
          </a:ln>
        </p:spPr>
      </p:pic>
      <p:pic>
        <p:nvPicPr>
          <p:cNvPr id="13" name="Содержимое 13" descr="3.png"/>
          <p:cNvPicPr>
            <a:picLocks noChangeAspect="1"/>
          </p:cNvPicPr>
          <p:nvPr/>
        </p:nvPicPr>
        <p:blipFill>
          <a:blip r:embed="rId8" cstate="print"/>
          <a:srcRect l="15324" t="48917" r="20825" b="2166"/>
          <a:stretch>
            <a:fillRect/>
          </a:stretch>
        </p:blipFill>
        <p:spPr>
          <a:xfrm>
            <a:off x="6948264" y="4941168"/>
            <a:ext cx="1800200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572000" cy="151216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Программно-методическое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обеспечение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17748" y="1124744"/>
            <a:ext cx="5724128" cy="3246864"/>
          </a:xfrm>
        </p:spPr>
        <p:txBody>
          <a:bodyPr>
            <a:normAutofit/>
          </a:bodyPr>
          <a:lstStyle/>
          <a:p>
            <a:pPr lvl="0"/>
            <a:r>
              <a:rPr lang="ru-RU" sz="1600" b="1" i="1" dirty="0" smtClean="0">
                <a:solidFill>
                  <a:srgbClr val="0070C0"/>
                </a:solidFill>
              </a:rPr>
              <a:t>Программа музыкального образования детей дошкольного возраста «Камертон» Э.П. Костина</a:t>
            </a:r>
          </a:p>
          <a:p>
            <a:pPr lvl="0"/>
            <a:r>
              <a:rPr lang="ru-RU" sz="1600" b="1" i="1" dirty="0" smtClean="0">
                <a:solidFill>
                  <a:srgbClr val="0070C0"/>
                </a:solidFill>
              </a:rPr>
              <a:t>Буренина А.И. «Топ, хлоп, малыши. Программа по музыкально-ритмическому воспитанию»</a:t>
            </a:r>
          </a:p>
          <a:p>
            <a:pPr lvl="0"/>
            <a:r>
              <a:rPr lang="ru-RU" sz="1600" b="1" i="1" dirty="0" smtClean="0">
                <a:solidFill>
                  <a:srgbClr val="0070C0"/>
                </a:solidFill>
              </a:rPr>
              <a:t>Буренина </a:t>
            </a:r>
            <a:r>
              <a:rPr lang="ru-RU" sz="1600" b="1" i="1" dirty="0">
                <a:solidFill>
                  <a:srgbClr val="0070C0"/>
                </a:solidFill>
              </a:rPr>
              <a:t>А.И. </a:t>
            </a:r>
            <a:r>
              <a:rPr lang="ru-RU" sz="1600" b="1" i="1" dirty="0" smtClean="0">
                <a:solidFill>
                  <a:srgbClr val="0070C0"/>
                </a:solidFill>
              </a:rPr>
              <a:t>«Танцевальная мозаика». </a:t>
            </a:r>
            <a:r>
              <a:rPr lang="ru-RU" sz="1600" b="1" i="1" dirty="0">
                <a:solidFill>
                  <a:srgbClr val="0070C0"/>
                </a:solidFill>
              </a:rPr>
              <a:t>Программа по музыкально-ритмическому воспитанию»</a:t>
            </a:r>
          </a:p>
          <a:p>
            <a:pPr lvl="0"/>
            <a:r>
              <a:rPr lang="ru-RU" sz="1600" b="1" i="1" dirty="0">
                <a:solidFill>
                  <a:srgbClr val="0070C0"/>
                </a:solidFill>
              </a:rPr>
              <a:t>Зарецкая </a:t>
            </a:r>
            <a:r>
              <a:rPr lang="ru-RU" sz="1600" b="1" i="1" dirty="0" smtClean="0">
                <a:solidFill>
                  <a:srgbClr val="0070C0"/>
                </a:solidFill>
              </a:rPr>
              <a:t>Н.В. Танцы в детском саду</a:t>
            </a:r>
          </a:p>
          <a:p>
            <a:pPr lvl="0"/>
            <a:r>
              <a:rPr lang="ru-RU" sz="1600" b="1" i="1" dirty="0" err="1" smtClean="0">
                <a:solidFill>
                  <a:srgbClr val="0070C0"/>
                </a:solidFill>
              </a:rPr>
              <a:t>Фирилева</a:t>
            </a:r>
            <a:r>
              <a:rPr lang="ru-RU" sz="1600" b="1" i="1" dirty="0" smtClean="0">
                <a:solidFill>
                  <a:srgbClr val="0070C0"/>
                </a:solidFill>
              </a:rPr>
              <a:t> Ж.Е., Сайкина Е.Г. «СА-ФИ-ДАНСЕ».</a:t>
            </a:r>
          </a:p>
          <a:p>
            <a:pPr marL="0" lv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    Танцевально – игровая гимнастика для детей». </a:t>
            </a:r>
          </a:p>
          <a:p>
            <a:endParaRPr lang="ru-RU" dirty="0"/>
          </a:p>
        </p:txBody>
      </p:sp>
      <p:pic>
        <p:nvPicPr>
          <p:cNvPr id="9" name="Содержимое 8" descr="234060_Programmy_Muzykalnoe_obrazovanie_detej_rannego_i_doshkolnogo_vozras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1368152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Содержимое 4" descr="large_tophl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05064"/>
            <a:ext cx="1512168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Содержимое 7" descr="8322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841776"/>
            <a:ext cx="136815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Содержимое 13" descr="img19449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769768"/>
            <a:ext cx="1368152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Содержимое 15" descr="large_kommu_tanc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293096"/>
            <a:ext cx="1292212" cy="1944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5004048" y="1484784"/>
            <a:ext cx="4139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-Принцип дидактики (</a:t>
            </a:r>
            <a:r>
              <a:rPr lang="en-US" sz="1600" b="1" i="1" dirty="0" smtClean="0">
                <a:solidFill>
                  <a:srgbClr val="0070C0"/>
                </a:solidFill>
              </a:rPr>
              <a:t>«</a:t>
            </a:r>
            <a:r>
              <a:rPr lang="ru-RU" sz="1600" b="1" i="1" dirty="0" smtClean="0">
                <a:solidFill>
                  <a:srgbClr val="0070C0"/>
                </a:solidFill>
              </a:rPr>
              <a:t>построение</a:t>
            </a:r>
            <a:r>
              <a:rPr lang="en-US" sz="1600" b="1" i="1" dirty="0" smtClean="0">
                <a:solidFill>
                  <a:srgbClr val="0070C0"/>
                </a:solidFill>
              </a:rPr>
              <a:t>» </a:t>
            </a:r>
            <a:r>
              <a:rPr lang="ru-RU" sz="1600" b="1" i="1" dirty="0" smtClean="0">
                <a:solidFill>
                  <a:srgbClr val="0070C0"/>
                </a:solidFill>
              </a:rPr>
              <a:t>учебного процесса от простого к сложному). 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-  Принцип актуальности (предлагает максимальную приближенность содержания 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программы к реальным условиям деятельности детского объединения).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- Принцип системности (подразумевает систематическое проведение занятий).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- Принцип творчества и успеха  – индивидуальная и коллективная деятельность 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позволяет определить и развить индивидуальные особенности воспитанников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04664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cs typeface="Times New Roman" pitchFamily="18" charset="0"/>
              </a:rPr>
              <a:t>Принципы 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взаимодействия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cs typeface="Times New Roman" pitchFamily="18" charset="0"/>
              </a:rPr>
              <a:t>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  <a:solidFill>
            <a:srgbClr val="66FFCC"/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Тематическое планирование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3" y="829885"/>
          <a:ext cx="8784976" cy="60281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1824"/>
                <a:gridCol w="6389532"/>
                <a:gridCol w="17636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</a:rPr>
                        <a:t>Тема 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</a:rPr>
                        <a:t>Количество часов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35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Теория- вводное занятие: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А) Организационная работа. </a:t>
                      </a:r>
                      <a:b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Б) Техника безопасности. В) История танца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139645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Азбука музыкального движения: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А) Вырабатывать осанку, умение держать голову и корпус прямо. Б) Различать и точно передавать в движениях начало и окончание музыкальных фраз. В) Учить передавать в движении простейший ритмический рисунок. Г) формировать понятие о трех жанрах музыки: марш-танец- песня. Д) Воспитывать дружеские взаимоотношение в танцах, умение подчинять свои интересы интересам всего коллектива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65167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Ритмика</a:t>
                      </a:r>
                      <a:r>
                        <a:rPr lang="ru-RU" sz="12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А) Характер музыки. Б) Темп музыки. </a:t>
                      </a:r>
                      <a:b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В) Динамика. Г) Метроритм. </a:t>
                      </a:r>
                      <a:b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126072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Разучивание танцевальных движений :А) Шаг и бег в различных рисунках. </a:t>
                      </a:r>
                      <a:b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Б) Разучивание музыкальных движений, включающие коллективно-порядковые и ритмические упражнения, имеющие целью музыкально-ритмические движения для дальнейшего использования при разучивании танцев.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6516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Разучивание танцев</a:t>
                      </a:r>
                      <a:r>
                        <a:rPr lang="ru-RU" sz="12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А) Полька. Б) Новогодний</a:t>
                      </a:r>
                      <a:b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В) На усмотрение преподавателя Г) Вальс. </a:t>
                      </a:r>
                      <a:b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56135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6.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Спортивно-акробатическая азбука: А) Растяжка. 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56135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7.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Концертное выступление</a:t>
                      </a:r>
                      <a:r>
                        <a:rPr lang="ru-RU" sz="12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А) Выступление на Новогоднем празднике. </a:t>
                      </a:r>
                      <a:b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Б) Выступление на 23 февраля, 8 марта. В) Выступление на отчетном концерте. Г) выступление на фестивале «Весенние капельки» 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4440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 2этап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Виды ,структура  и формы занятий</a:t>
            </a:r>
            <a:endParaRPr lang="ru-RU" sz="36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8388424" y="2174875"/>
            <a:ext cx="1080120" cy="395128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sz="quarter" idx="4"/>
          </p:nvPr>
        </p:nvGraphicFramePr>
        <p:xfrm>
          <a:off x="1" y="1700808"/>
          <a:ext cx="914399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Содержимое 10" descr="2748842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188640"/>
            <a:ext cx="115212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dla-detej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dla-detej03</Template>
  <TotalTime>1583</TotalTime>
  <Words>1878</Words>
  <Application>Microsoft Office PowerPoint</Application>
  <PresentationFormat>Экран (4:3)</PresentationFormat>
  <Paragraphs>310</Paragraphs>
  <Slides>18</Slides>
  <Notes>17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dla-detej03</vt:lpstr>
      <vt:lpstr>Солунина Светлана Юрьевна</vt:lpstr>
      <vt:lpstr>  Художественно- эстетическое развитие  дошкольников через танец. ( программа дополнительного образования)</vt:lpstr>
      <vt:lpstr>Цель и задачи, ожидаемый результат.</vt:lpstr>
      <vt:lpstr>Этапы  работы</vt:lpstr>
      <vt:lpstr>1 этап- стартовый мониторинг</vt:lpstr>
      <vt:lpstr>  Система работы по художественно-эстетическому воспитанию состоит  из взаимосвязанных между собой компонентов: </vt:lpstr>
      <vt:lpstr>Программно-методическое  обеспечение</vt:lpstr>
      <vt:lpstr>Тематическое планирование  </vt:lpstr>
      <vt:lpstr> 2этап  Виды ,структура  и формы занятий</vt:lpstr>
      <vt:lpstr> Методы работы</vt:lpstr>
      <vt:lpstr> Виды и формы взаимодействия с детьми</vt:lpstr>
      <vt:lpstr>Виды и формы взаимодействия  с родителями</vt:lpstr>
      <vt:lpstr>Виды и формы взаимодействия с педагогами  ДОУ и социумом</vt:lpstr>
      <vt:lpstr>Пространственная  предметно-развивающая  среда</vt:lpstr>
      <vt:lpstr>Пространственная предметно-развивающая среда</vt:lpstr>
      <vt:lpstr>3 этап- итоговый мониторинг</vt:lpstr>
      <vt:lpstr>Выводы, итоги и перспективы работы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ОДК</cp:lastModifiedBy>
  <cp:revision>196</cp:revision>
  <dcterms:created xsi:type="dcterms:W3CDTF">2014-03-22T17:29:31Z</dcterms:created>
  <dcterms:modified xsi:type="dcterms:W3CDTF">2015-11-16T07:37:22Z</dcterms:modified>
</cp:coreProperties>
</file>