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6" r:id="rId4"/>
    <p:sldId id="257" r:id="rId5"/>
    <p:sldId id="264" r:id="rId6"/>
    <p:sldId id="265" r:id="rId7"/>
    <p:sldId id="261" r:id="rId8"/>
  </p:sldIdLst>
  <p:sldSz cx="9144000" cy="6858000" type="screen4x3"/>
  <p:notesSz cx="14444663" cy="207089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Персональная выставка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Грант 10-11-13-14.06.24\картинки\image-10-06-24-01-5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358114" cy="551858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Персональная выставка 9мая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I:\DCIM\101CANON\IMG_46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7829576" cy="492922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Выставка старшей группы №4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«Дорога в космос»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I:\DCIM\101CANON\IMG_4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«Урожай у нас неплох…»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Грант 10-11-13-14.06.24\картинки\IMG_20240615_165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215369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Достижения в спорте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I:\DCIM\101CANON\IMG_46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298"/>
            <a:ext cx="804389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рант 10-11-13-14.06.24\картинки\IMG_20240615_165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78000" y="-10858500"/>
            <a:ext cx="38100000" cy="2857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000108"/>
            <a:ext cx="2332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ЭКРАН ДОСТИЖЕНИЙ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Юные помощники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Персональная выставка</vt:lpstr>
      <vt:lpstr>Персональная выставка 9мая</vt:lpstr>
      <vt:lpstr>Выставка старшей группы №4 «Дорога в космос»</vt:lpstr>
      <vt:lpstr>«Урожай у нас неплох…»</vt:lpstr>
      <vt:lpstr>Достижения в спорте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6</cp:revision>
  <dcterms:created xsi:type="dcterms:W3CDTF">2024-06-17T09:24:45Z</dcterms:created>
  <dcterms:modified xsi:type="dcterms:W3CDTF">2024-06-18T07:11:08Z</dcterms:modified>
</cp:coreProperties>
</file>