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C0A22-3565-4F7C-BB1D-9079684C4F8B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068605-CCD3-48C8-8186-3BDD24C03FF6}">
      <dgm:prSet phldrT="[Текст]" custT="1"/>
      <dgm:spPr/>
      <dgm:t>
        <a:bodyPr/>
        <a:lstStyle/>
        <a:p>
          <a:r>
            <a:rPr lang="ru-RU" sz="1800" dirty="0" smtClean="0">
              <a:latin typeface="Bookman Old Style" pitchFamily="18" charset="0"/>
            </a:rPr>
            <a:t>Социально-коммуникативное развитие</a:t>
          </a:r>
          <a:endParaRPr lang="ru-RU" sz="1800" dirty="0">
            <a:latin typeface="Bookman Old Style" pitchFamily="18" charset="0"/>
          </a:endParaRPr>
        </a:p>
      </dgm:t>
    </dgm:pt>
    <dgm:pt modelId="{5965A2CD-73C2-4DD1-BA2E-8FC0DF3EB8C4}" type="parTrans" cxnId="{3781F14E-556C-4A1C-B9EA-FC0B27006785}">
      <dgm:prSet/>
      <dgm:spPr/>
      <dgm:t>
        <a:bodyPr/>
        <a:lstStyle/>
        <a:p>
          <a:endParaRPr lang="ru-RU"/>
        </a:p>
      </dgm:t>
    </dgm:pt>
    <dgm:pt modelId="{FAB94AD5-DB5D-4ADB-87A8-E207B4FE75C7}" type="sibTrans" cxnId="{3781F14E-556C-4A1C-B9EA-FC0B27006785}">
      <dgm:prSet/>
      <dgm:spPr/>
      <dgm:t>
        <a:bodyPr/>
        <a:lstStyle/>
        <a:p>
          <a:endParaRPr lang="ru-RU"/>
        </a:p>
      </dgm:t>
    </dgm:pt>
    <dgm:pt modelId="{9EF85DC4-676E-4E54-877D-87E6B4535629}">
      <dgm:prSet phldrT="[Текст]" custT="1"/>
      <dgm:spPr/>
      <dgm:t>
        <a:bodyPr/>
        <a:lstStyle/>
        <a:p>
          <a:r>
            <a:rPr lang="ru-RU" sz="1800" dirty="0" smtClean="0">
              <a:latin typeface="Bookman Old Style" pitchFamily="18" charset="0"/>
            </a:rPr>
            <a:t>Познавательное развитие</a:t>
          </a:r>
          <a:endParaRPr lang="ru-RU" sz="1800" dirty="0">
            <a:latin typeface="Bookman Old Style" pitchFamily="18" charset="0"/>
          </a:endParaRPr>
        </a:p>
      </dgm:t>
    </dgm:pt>
    <dgm:pt modelId="{BBAD1E6C-7A11-42CD-BB17-4DA22FA86EEC}" type="parTrans" cxnId="{E3D627C7-7CC0-4475-A2E4-CC611154F114}">
      <dgm:prSet/>
      <dgm:spPr/>
      <dgm:t>
        <a:bodyPr/>
        <a:lstStyle/>
        <a:p>
          <a:endParaRPr lang="ru-RU"/>
        </a:p>
      </dgm:t>
    </dgm:pt>
    <dgm:pt modelId="{B1D6C931-3DD3-41FE-8523-24B9BEFA268D}" type="sibTrans" cxnId="{E3D627C7-7CC0-4475-A2E4-CC611154F114}">
      <dgm:prSet/>
      <dgm:spPr/>
      <dgm:t>
        <a:bodyPr/>
        <a:lstStyle/>
        <a:p>
          <a:endParaRPr lang="ru-RU"/>
        </a:p>
      </dgm:t>
    </dgm:pt>
    <dgm:pt modelId="{D4CE56B7-D726-4056-AC1A-7AB503B4B180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Речевое развитие</a:t>
          </a:r>
          <a:endParaRPr lang="ru-RU" dirty="0">
            <a:latin typeface="Bookman Old Style" pitchFamily="18" charset="0"/>
          </a:endParaRPr>
        </a:p>
      </dgm:t>
    </dgm:pt>
    <dgm:pt modelId="{4A58AFBC-8092-438A-9E65-3FFBCB5107A4}" type="parTrans" cxnId="{B6EE67F1-5738-40E7-944E-44D8C7F42678}">
      <dgm:prSet/>
      <dgm:spPr/>
      <dgm:t>
        <a:bodyPr/>
        <a:lstStyle/>
        <a:p>
          <a:endParaRPr lang="ru-RU"/>
        </a:p>
      </dgm:t>
    </dgm:pt>
    <dgm:pt modelId="{75B67F0A-62F1-4F8F-BBA4-2F9086CC6EE1}" type="sibTrans" cxnId="{B6EE67F1-5738-40E7-944E-44D8C7F42678}">
      <dgm:prSet/>
      <dgm:spPr/>
      <dgm:t>
        <a:bodyPr/>
        <a:lstStyle/>
        <a:p>
          <a:endParaRPr lang="ru-RU"/>
        </a:p>
      </dgm:t>
    </dgm:pt>
    <dgm:pt modelId="{43C65AFA-648A-45B1-8BB9-258307B6988C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Физическое развитие</a:t>
          </a:r>
          <a:endParaRPr lang="ru-RU" dirty="0">
            <a:latin typeface="Bookman Old Style" pitchFamily="18" charset="0"/>
          </a:endParaRPr>
        </a:p>
      </dgm:t>
    </dgm:pt>
    <dgm:pt modelId="{0D62AFCE-3E48-495B-A1C3-7BA6FFA1597D}" type="parTrans" cxnId="{3E775320-0705-4A14-95F0-BEE7CC6C168A}">
      <dgm:prSet/>
      <dgm:spPr/>
      <dgm:t>
        <a:bodyPr/>
        <a:lstStyle/>
        <a:p>
          <a:endParaRPr lang="ru-RU"/>
        </a:p>
      </dgm:t>
    </dgm:pt>
    <dgm:pt modelId="{367A73D0-C9DC-4163-B1AF-C3BE722973BC}" type="sibTrans" cxnId="{3E775320-0705-4A14-95F0-BEE7CC6C168A}">
      <dgm:prSet/>
      <dgm:spPr/>
      <dgm:t>
        <a:bodyPr/>
        <a:lstStyle/>
        <a:p>
          <a:endParaRPr lang="ru-RU"/>
        </a:p>
      </dgm:t>
    </dgm:pt>
    <dgm:pt modelId="{10B77F2B-BCF1-4B26-9DD7-DD7EC472693B}">
      <dgm:prSet phldrT="[Текст]" custT="1"/>
      <dgm:spPr/>
      <dgm:t>
        <a:bodyPr/>
        <a:lstStyle/>
        <a:p>
          <a:r>
            <a:rPr lang="ru-RU" sz="1800" dirty="0" smtClean="0">
              <a:latin typeface="Bookman Old Style" pitchFamily="18" charset="0"/>
            </a:rPr>
            <a:t>Художественно-эстетическое развитие </a:t>
          </a:r>
          <a:endParaRPr lang="ru-RU" sz="1800" dirty="0">
            <a:latin typeface="Bookman Old Style" pitchFamily="18" charset="0"/>
          </a:endParaRPr>
        </a:p>
      </dgm:t>
    </dgm:pt>
    <dgm:pt modelId="{5C09930C-9199-4DE4-83F1-003C100FB934}" type="parTrans" cxnId="{6C43AC1E-3311-4871-B6C7-74FBB18EFB17}">
      <dgm:prSet/>
      <dgm:spPr/>
      <dgm:t>
        <a:bodyPr/>
        <a:lstStyle/>
        <a:p>
          <a:endParaRPr lang="ru-RU"/>
        </a:p>
      </dgm:t>
    </dgm:pt>
    <dgm:pt modelId="{7D3E5323-D160-458A-B243-B3D07218C670}" type="sibTrans" cxnId="{6C43AC1E-3311-4871-B6C7-74FBB18EFB17}">
      <dgm:prSet/>
      <dgm:spPr/>
      <dgm:t>
        <a:bodyPr/>
        <a:lstStyle/>
        <a:p>
          <a:endParaRPr lang="ru-RU"/>
        </a:p>
      </dgm:t>
    </dgm:pt>
    <dgm:pt modelId="{D9620FA4-ADD4-4181-A1C7-A1750C6A8250}" type="pres">
      <dgm:prSet presAssocID="{9F3C0A22-3565-4F7C-BB1D-9079684C4F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5A56D-07F1-4704-9672-FA03CEB34657}" type="pres">
      <dgm:prSet presAssocID="{B4068605-CCD3-48C8-8186-3BDD24C03FF6}" presName="node" presStyleLbl="node1" presStyleIdx="0" presStyleCnt="5" custScaleX="176084" custScaleY="96176" custRadScaleRad="100546" custRadScaleInc="-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CFD2-EFFD-47FF-AD01-C1A87A6BC75F}" type="pres">
      <dgm:prSet presAssocID="{B4068605-CCD3-48C8-8186-3BDD24C03FF6}" presName="spNode" presStyleCnt="0"/>
      <dgm:spPr/>
    </dgm:pt>
    <dgm:pt modelId="{0534029B-0A8E-4E92-93E1-31A3B8A9F634}" type="pres">
      <dgm:prSet presAssocID="{FAB94AD5-DB5D-4ADB-87A8-E207B4FE75C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40276FB-138E-42AF-9CA9-397AF8E79282}" type="pres">
      <dgm:prSet presAssocID="{9EF85DC4-676E-4E54-877D-87E6B4535629}" presName="node" presStyleLbl="node1" presStyleIdx="1" presStyleCnt="5" custScaleX="155608" custScaleY="9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248EE-FB4D-4AB3-9C7A-B78DF767C112}" type="pres">
      <dgm:prSet presAssocID="{9EF85DC4-676E-4E54-877D-87E6B4535629}" presName="spNode" presStyleCnt="0"/>
      <dgm:spPr/>
    </dgm:pt>
    <dgm:pt modelId="{B17CC59A-AA50-4723-BD24-BE6C36365924}" type="pres">
      <dgm:prSet presAssocID="{B1D6C931-3DD3-41FE-8523-24B9BEFA268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8EDD794-47BF-4812-822C-963E058B73B5}" type="pres">
      <dgm:prSet presAssocID="{D4CE56B7-D726-4056-AC1A-7AB503B4B180}" presName="node" presStyleLbl="node1" presStyleIdx="2" presStyleCnt="5" custScaleX="141234" custScaleY="81005" custRadScaleRad="109316" custRadScaleInc="-60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A84E7-43C0-46A2-A202-531AE424B7B1}" type="pres">
      <dgm:prSet presAssocID="{D4CE56B7-D726-4056-AC1A-7AB503B4B180}" presName="spNode" presStyleCnt="0"/>
      <dgm:spPr/>
    </dgm:pt>
    <dgm:pt modelId="{35CFD248-34A3-4EC7-A3A7-211CF34A8D7F}" type="pres">
      <dgm:prSet presAssocID="{75B67F0A-62F1-4F8F-BBA4-2F9086CC6EE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5FB22D1-2E32-426C-B999-6FAC33FCE89C}" type="pres">
      <dgm:prSet presAssocID="{43C65AFA-648A-45B1-8BB9-258307B6988C}" presName="node" presStyleLbl="node1" presStyleIdx="3" presStyleCnt="5" custScaleX="142661" custScaleY="74467" custRadScaleRad="102970" custRadScaleInc="4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0AA7-6C19-44AB-AAD6-E5B3356993AA}" type="pres">
      <dgm:prSet presAssocID="{43C65AFA-648A-45B1-8BB9-258307B6988C}" presName="spNode" presStyleCnt="0"/>
      <dgm:spPr/>
    </dgm:pt>
    <dgm:pt modelId="{950B0BE1-A17F-42F0-B13B-C456AB3930EF}" type="pres">
      <dgm:prSet presAssocID="{367A73D0-C9DC-4163-B1AF-C3BE722973B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D0E7129-EDB7-4497-9B0B-B5630C5F4EA9}" type="pres">
      <dgm:prSet presAssocID="{10B77F2B-BCF1-4B26-9DD7-DD7EC472693B}" presName="node" presStyleLbl="node1" presStyleIdx="4" presStyleCnt="5" custScaleX="157035" custScaleY="78780" custRadScaleRad="96870" custRadScaleInc="8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0EDCA-017F-4B7B-A947-B6B354648242}" type="pres">
      <dgm:prSet presAssocID="{10B77F2B-BCF1-4B26-9DD7-DD7EC472693B}" presName="spNode" presStyleCnt="0"/>
      <dgm:spPr/>
    </dgm:pt>
    <dgm:pt modelId="{5C62E18B-457B-4A1E-9F0A-5AEFD23CBA46}" type="pres">
      <dgm:prSet presAssocID="{7D3E5323-D160-458A-B243-B3D07218C67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B95FB8A-9DB2-4556-B100-EBDBEA58F5D8}" type="presOf" srcId="{B4068605-CCD3-48C8-8186-3BDD24C03FF6}" destId="{2755A56D-07F1-4704-9672-FA03CEB34657}" srcOrd="0" destOrd="0" presId="urn:microsoft.com/office/officeart/2005/8/layout/cycle6"/>
    <dgm:cxn modelId="{7731DC64-AC46-480F-9179-996124165646}" type="presOf" srcId="{367A73D0-C9DC-4163-B1AF-C3BE722973BC}" destId="{950B0BE1-A17F-42F0-B13B-C456AB3930EF}" srcOrd="0" destOrd="0" presId="urn:microsoft.com/office/officeart/2005/8/layout/cycle6"/>
    <dgm:cxn modelId="{4B8B50B1-A706-4943-BA41-C4BA097C8B7C}" type="presOf" srcId="{9F3C0A22-3565-4F7C-BB1D-9079684C4F8B}" destId="{D9620FA4-ADD4-4181-A1C7-A1750C6A8250}" srcOrd="0" destOrd="0" presId="urn:microsoft.com/office/officeart/2005/8/layout/cycle6"/>
    <dgm:cxn modelId="{A71725F0-CEEE-4B85-98C8-149ADB30E7E4}" type="presOf" srcId="{43C65AFA-648A-45B1-8BB9-258307B6988C}" destId="{65FB22D1-2E32-426C-B999-6FAC33FCE89C}" srcOrd="0" destOrd="0" presId="urn:microsoft.com/office/officeart/2005/8/layout/cycle6"/>
    <dgm:cxn modelId="{E7B971AE-08F6-401C-8037-16FDCEA284FD}" type="presOf" srcId="{10B77F2B-BCF1-4B26-9DD7-DD7EC472693B}" destId="{9D0E7129-EDB7-4497-9B0B-B5630C5F4EA9}" srcOrd="0" destOrd="0" presId="urn:microsoft.com/office/officeart/2005/8/layout/cycle6"/>
    <dgm:cxn modelId="{1F062FA3-4473-4B9E-934A-B52D37AF9D6F}" type="presOf" srcId="{FAB94AD5-DB5D-4ADB-87A8-E207B4FE75C7}" destId="{0534029B-0A8E-4E92-93E1-31A3B8A9F634}" srcOrd="0" destOrd="0" presId="urn:microsoft.com/office/officeart/2005/8/layout/cycle6"/>
    <dgm:cxn modelId="{6C43AC1E-3311-4871-B6C7-74FBB18EFB17}" srcId="{9F3C0A22-3565-4F7C-BB1D-9079684C4F8B}" destId="{10B77F2B-BCF1-4B26-9DD7-DD7EC472693B}" srcOrd="4" destOrd="0" parTransId="{5C09930C-9199-4DE4-83F1-003C100FB934}" sibTransId="{7D3E5323-D160-458A-B243-B3D07218C670}"/>
    <dgm:cxn modelId="{4B3D4E33-9F4E-400A-9EEF-30A5513CA275}" type="presOf" srcId="{7D3E5323-D160-458A-B243-B3D07218C670}" destId="{5C62E18B-457B-4A1E-9F0A-5AEFD23CBA46}" srcOrd="0" destOrd="0" presId="urn:microsoft.com/office/officeart/2005/8/layout/cycle6"/>
    <dgm:cxn modelId="{3E775320-0705-4A14-95F0-BEE7CC6C168A}" srcId="{9F3C0A22-3565-4F7C-BB1D-9079684C4F8B}" destId="{43C65AFA-648A-45B1-8BB9-258307B6988C}" srcOrd="3" destOrd="0" parTransId="{0D62AFCE-3E48-495B-A1C3-7BA6FFA1597D}" sibTransId="{367A73D0-C9DC-4163-B1AF-C3BE722973BC}"/>
    <dgm:cxn modelId="{496D17E4-1EEA-47D7-ADE5-B0222D78117A}" type="presOf" srcId="{D4CE56B7-D726-4056-AC1A-7AB503B4B180}" destId="{B8EDD794-47BF-4812-822C-963E058B73B5}" srcOrd="0" destOrd="0" presId="urn:microsoft.com/office/officeart/2005/8/layout/cycle6"/>
    <dgm:cxn modelId="{B6EE67F1-5738-40E7-944E-44D8C7F42678}" srcId="{9F3C0A22-3565-4F7C-BB1D-9079684C4F8B}" destId="{D4CE56B7-D726-4056-AC1A-7AB503B4B180}" srcOrd="2" destOrd="0" parTransId="{4A58AFBC-8092-438A-9E65-3FFBCB5107A4}" sibTransId="{75B67F0A-62F1-4F8F-BBA4-2F9086CC6EE1}"/>
    <dgm:cxn modelId="{3C4B29FF-B868-4ECF-9260-9EB082FBAA87}" type="presOf" srcId="{75B67F0A-62F1-4F8F-BBA4-2F9086CC6EE1}" destId="{35CFD248-34A3-4EC7-A3A7-211CF34A8D7F}" srcOrd="0" destOrd="0" presId="urn:microsoft.com/office/officeart/2005/8/layout/cycle6"/>
    <dgm:cxn modelId="{6E326D84-DE6D-4A15-94EB-358B51CC0150}" type="presOf" srcId="{9EF85DC4-676E-4E54-877D-87E6B4535629}" destId="{B40276FB-138E-42AF-9CA9-397AF8E79282}" srcOrd="0" destOrd="0" presId="urn:microsoft.com/office/officeart/2005/8/layout/cycle6"/>
    <dgm:cxn modelId="{3781F14E-556C-4A1C-B9EA-FC0B27006785}" srcId="{9F3C0A22-3565-4F7C-BB1D-9079684C4F8B}" destId="{B4068605-CCD3-48C8-8186-3BDD24C03FF6}" srcOrd="0" destOrd="0" parTransId="{5965A2CD-73C2-4DD1-BA2E-8FC0DF3EB8C4}" sibTransId="{FAB94AD5-DB5D-4ADB-87A8-E207B4FE75C7}"/>
    <dgm:cxn modelId="{2D9BB9A8-3CC4-4717-8178-7A556900D027}" type="presOf" srcId="{B1D6C931-3DD3-41FE-8523-24B9BEFA268D}" destId="{B17CC59A-AA50-4723-BD24-BE6C36365924}" srcOrd="0" destOrd="0" presId="urn:microsoft.com/office/officeart/2005/8/layout/cycle6"/>
    <dgm:cxn modelId="{E3D627C7-7CC0-4475-A2E4-CC611154F114}" srcId="{9F3C0A22-3565-4F7C-BB1D-9079684C4F8B}" destId="{9EF85DC4-676E-4E54-877D-87E6B4535629}" srcOrd="1" destOrd="0" parTransId="{BBAD1E6C-7A11-42CD-BB17-4DA22FA86EEC}" sibTransId="{B1D6C931-3DD3-41FE-8523-24B9BEFA268D}"/>
    <dgm:cxn modelId="{C3E01D6E-DF9A-4DB5-B2C7-CB79E4AEC4E3}" type="presParOf" srcId="{D9620FA4-ADD4-4181-A1C7-A1750C6A8250}" destId="{2755A56D-07F1-4704-9672-FA03CEB34657}" srcOrd="0" destOrd="0" presId="urn:microsoft.com/office/officeart/2005/8/layout/cycle6"/>
    <dgm:cxn modelId="{E81715AD-BFF1-40B7-B566-FE0E67490CD3}" type="presParOf" srcId="{D9620FA4-ADD4-4181-A1C7-A1750C6A8250}" destId="{34CACFD2-EFFD-47FF-AD01-C1A87A6BC75F}" srcOrd="1" destOrd="0" presId="urn:microsoft.com/office/officeart/2005/8/layout/cycle6"/>
    <dgm:cxn modelId="{94890BF7-7B73-4DCA-A709-2EC8DA82BF83}" type="presParOf" srcId="{D9620FA4-ADD4-4181-A1C7-A1750C6A8250}" destId="{0534029B-0A8E-4E92-93E1-31A3B8A9F634}" srcOrd="2" destOrd="0" presId="urn:microsoft.com/office/officeart/2005/8/layout/cycle6"/>
    <dgm:cxn modelId="{7859865B-C12B-4C4D-B3A3-D0858E43D981}" type="presParOf" srcId="{D9620FA4-ADD4-4181-A1C7-A1750C6A8250}" destId="{B40276FB-138E-42AF-9CA9-397AF8E79282}" srcOrd="3" destOrd="0" presId="urn:microsoft.com/office/officeart/2005/8/layout/cycle6"/>
    <dgm:cxn modelId="{A9D7F092-577B-4712-9EF8-E1B32566B63E}" type="presParOf" srcId="{D9620FA4-ADD4-4181-A1C7-A1750C6A8250}" destId="{C7A248EE-FB4D-4AB3-9C7A-B78DF767C112}" srcOrd="4" destOrd="0" presId="urn:microsoft.com/office/officeart/2005/8/layout/cycle6"/>
    <dgm:cxn modelId="{48AE7C0B-CDC8-4F4D-A62A-75DE51674662}" type="presParOf" srcId="{D9620FA4-ADD4-4181-A1C7-A1750C6A8250}" destId="{B17CC59A-AA50-4723-BD24-BE6C36365924}" srcOrd="5" destOrd="0" presId="urn:microsoft.com/office/officeart/2005/8/layout/cycle6"/>
    <dgm:cxn modelId="{72099576-3DF3-49AC-B300-8BF5C9D6B5F6}" type="presParOf" srcId="{D9620FA4-ADD4-4181-A1C7-A1750C6A8250}" destId="{B8EDD794-47BF-4812-822C-963E058B73B5}" srcOrd="6" destOrd="0" presId="urn:microsoft.com/office/officeart/2005/8/layout/cycle6"/>
    <dgm:cxn modelId="{A64839B4-050F-49C5-91D4-4564F550AC22}" type="presParOf" srcId="{D9620FA4-ADD4-4181-A1C7-A1750C6A8250}" destId="{3C1A84E7-43C0-46A2-A202-531AE424B7B1}" srcOrd="7" destOrd="0" presId="urn:microsoft.com/office/officeart/2005/8/layout/cycle6"/>
    <dgm:cxn modelId="{C3D42894-BF3A-484A-8F59-D17C2B44464B}" type="presParOf" srcId="{D9620FA4-ADD4-4181-A1C7-A1750C6A8250}" destId="{35CFD248-34A3-4EC7-A3A7-211CF34A8D7F}" srcOrd="8" destOrd="0" presId="urn:microsoft.com/office/officeart/2005/8/layout/cycle6"/>
    <dgm:cxn modelId="{1357CF4F-6F88-4A19-B552-CBB3F2BB0FB8}" type="presParOf" srcId="{D9620FA4-ADD4-4181-A1C7-A1750C6A8250}" destId="{65FB22D1-2E32-426C-B999-6FAC33FCE89C}" srcOrd="9" destOrd="0" presId="urn:microsoft.com/office/officeart/2005/8/layout/cycle6"/>
    <dgm:cxn modelId="{2551407C-A77B-446D-B462-C5E85E5365AD}" type="presParOf" srcId="{D9620FA4-ADD4-4181-A1C7-A1750C6A8250}" destId="{7AA90AA7-6C19-44AB-AAD6-E5B3356993AA}" srcOrd="10" destOrd="0" presId="urn:microsoft.com/office/officeart/2005/8/layout/cycle6"/>
    <dgm:cxn modelId="{C9FDC09F-6DD6-4D20-9A36-D95A37F74571}" type="presParOf" srcId="{D9620FA4-ADD4-4181-A1C7-A1750C6A8250}" destId="{950B0BE1-A17F-42F0-B13B-C456AB3930EF}" srcOrd="11" destOrd="0" presId="urn:microsoft.com/office/officeart/2005/8/layout/cycle6"/>
    <dgm:cxn modelId="{A31CE8D6-F950-45EB-8FA3-203B66F62310}" type="presParOf" srcId="{D9620FA4-ADD4-4181-A1C7-A1750C6A8250}" destId="{9D0E7129-EDB7-4497-9B0B-B5630C5F4EA9}" srcOrd="12" destOrd="0" presId="urn:microsoft.com/office/officeart/2005/8/layout/cycle6"/>
    <dgm:cxn modelId="{F277E58B-FDCD-4C68-9F67-39AB765B311E}" type="presParOf" srcId="{D9620FA4-ADD4-4181-A1C7-A1750C6A8250}" destId="{A610EDCA-017F-4B7B-A947-B6B354648242}" srcOrd="13" destOrd="0" presId="urn:microsoft.com/office/officeart/2005/8/layout/cycle6"/>
    <dgm:cxn modelId="{75BFD6FA-239B-4A32-9169-BD21EA9163B4}" type="presParOf" srcId="{D9620FA4-ADD4-4181-A1C7-A1750C6A8250}" destId="{5C62E18B-457B-4A1E-9F0A-5AEFD23CBA46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B59AB-279D-40D9-B809-4C4DBFA925A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3AE1BB-DBEA-46E2-820B-13D00B1DA48C}">
      <dgm:prSet phldrT="[Текст]"/>
      <dgm:spPr/>
      <dgm:t>
        <a:bodyPr/>
        <a:lstStyle/>
        <a:p>
          <a:r>
            <a:rPr lang="ru-RU" dirty="0" smtClean="0"/>
            <a:t>Формы взаимодействия МБДОУ с семьями воспитанников  </a:t>
          </a:r>
          <a:endParaRPr lang="ru-RU" dirty="0"/>
        </a:p>
      </dgm:t>
    </dgm:pt>
    <dgm:pt modelId="{FEB4C477-09C9-406A-9927-319F170F4D71}" type="parTrans" cxnId="{2A630DD7-C619-4D90-BCB9-88885767C4DC}">
      <dgm:prSet/>
      <dgm:spPr/>
      <dgm:t>
        <a:bodyPr/>
        <a:lstStyle/>
        <a:p>
          <a:endParaRPr lang="ru-RU"/>
        </a:p>
      </dgm:t>
    </dgm:pt>
    <dgm:pt modelId="{00EB700B-DC26-4D54-BB0D-F7892F7FB622}" type="sibTrans" cxnId="{2A630DD7-C619-4D90-BCB9-88885767C4DC}">
      <dgm:prSet/>
      <dgm:spPr/>
      <dgm:t>
        <a:bodyPr/>
        <a:lstStyle/>
        <a:p>
          <a:endParaRPr lang="ru-RU"/>
        </a:p>
      </dgm:t>
    </dgm:pt>
    <dgm:pt modelId="{9F174619-8E79-4282-AE4C-DA1EC2B598E2}">
      <dgm:prSet phldrT="[Текст]" custT="1"/>
      <dgm:spPr/>
      <dgm:t>
        <a:bodyPr/>
        <a:lstStyle/>
        <a:p>
          <a:r>
            <a:rPr lang="ru-RU" sz="1600" dirty="0" err="1" smtClean="0"/>
            <a:t>Анкетирова-ние</a:t>
          </a:r>
          <a:r>
            <a:rPr lang="ru-RU" sz="1600" dirty="0" smtClean="0"/>
            <a:t>, опрос </a:t>
          </a:r>
          <a:endParaRPr lang="ru-RU" sz="1600" dirty="0"/>
        </a:p>
      </dgm:t>
    </dgm:pt>
    <dgm:pt modelId="{BEED5E98-EE0C-4413-AA5F-0D846ECF6126}" type="parTrans" cxnId="{89208026-F30A-406C-A561-813FC5E8361E}">
      <dgm:prSet/>
      <dgm:spPr/>
      <dgm:t>
        <a:bodyPr/>
        <a:lstStyle/>
        <a:p>
          <a:endParaRPr lang="ru-RU"/>
        </a:p>
      </dgm:t>
    </dgm:pt>
    <dgm:pt modelId="{004443DB-5B7D-47C8-989D-E61369B36FA2}" type="sibTrans" cxnId="{89208026-F30A-406C-A561-813FC5E8361E}">
      <dgm:prSet/>
      <dgm:spPr/>
      <dgm:t>
        <a:bodyPr/>
        <a:lstStyle/>
        <a:p>
          <a:endParaRPr lang="ru-RU"/>
        </a:p>
      </dgm:t>
    </dgm:pt>
    <dgm:pt modelId="{5CD02AEE-86EA-49B0-A265-E6EBD1D8511C}">
      <dgm:prSet phldrT="[Текст]" custT="1"/>
      <dgm:spPr/>
      <dgm:t>
        <a:bodyPr/>
        <a:lstStyle/>
        <a:p>
          <a:r>
            <a:rPr lang="ru-RU" sz="1600" dirty="0" smtClean="0"/>
            <a:t>Информационно-наглядные материалы </a:t>
          </a:r>
          <a:endParaRPr lang="ru-RU" sz="1600" dirty="0"/>
        </a:p>
      </dgm:t>
    </dgm:pt>
    <dgm:pt modelId="{AF08D82B-CE2E-402A-9B31-D9ED38FFA79B}" type="parTrans" cxnId="{F954589B-8D01-44EB-9EB9-20E7ED4836F8}">
      <dgm:prSet/>
      <dgm:spPr/>
      <dgm:t>
        <a:bodyPr/>
        <a:lstStyle/>
        <a:p>
          <a:endParaRPr lang="ru-RU"/>
        </a:p>
      </dgm:t>
    </dgm:pt>
    <dgm:pt modelId="{E3EB69AB-FEA1-4829-9726-17732A3B3601}" type="sibTrans" cxnId="{F954589B-8D01-44EB-9EB9-20E7ED4836F8}">
      <dgm:prSet/>
      <dgm:spPr/>
      <dgm:t>
        <a:bodyPr/>
        <a:lstStyle/>
        <a:p>
          <a:endParaRPr lang="ru-RU"/>
        </a:p>
      </dgm:t>
    </dgm:pt>
    <dgm:pt modelId="{1B52FADE-D1E0-4B44-8331-1D061C409C49}">
      <dgm:prSet phldrT="[Текст]" custT="1"/>
      <dgm:spPr/>
      <dgm:t>
        <a:bodyPr/>
        <a:lstStyle/>
        <a:p>
          <a:r>
            <a:rPr lang="ru-RU" sz="1800" dirty="0" smtClean="0"/>
            <a:t>Беседы, </a:t>
          </a:r>
          <a:r>
            <a:rPr lang="ru-RU" sz="1800" dirty="0" err="1" smtClean="0"/>
            <a:t>консульта-ции</a:t>
          </a:r>
          <a:endParaRPr lang="ru-RU" sz="1800" dirty="0"/>
        </a:p>
      </dgm:t>
    </dgm:pt>
    <dgm:pt modelId="{3F6C887C-4F7F-401F-94AC-953E028CA80D}" type="parTrans" cxnId="{F3CDACBB-C9FE-4BC9-B06D-BE641435FC2E}">
      <dgm:prSet/>
      <dgm:spPr/>
      <dgm:t>
        <a:bodyPr/>
        <a:lstStyle/>
        <a:p>
          <a:endParaRPr lang="ru-RU"/>
        </a:p>
      </dgm:t>
    </dgm:pt>
    <dgm:pt modelId="{EB067524-C2EA-45B8-9294-C421F8E1762E}" type="sibTrans" cxnId="{F3CDACBB-C9FE-4BC9-B06D-BE641435FC2E}">
      <dgm:prSet/>
      <dgm:spPr/>
      <dgm:t>
        <a:bodyPr/>
        <a:lstStyle/>
        <a:p>
          <a:endParaRPr lang="ru-RU"/>
        </a:p>
      </dgm:t>
    </dgm:pt>
    <dgm:pt modelId="{8105D09F-1339-4BB1-B406-9FBE206027C2}">
      <dgm:prSet phldrT="[Текст]" custT="1"/>
      <dgm:spPr/>
      <dgm:t>
        <a:bodyPr/>
        <a:lstStyle/>
        <a:p>
          <a:r>
            <a:rPr lang="ru-RU" sz="1800" dirty="0" smtClean="0"/>
            <a:t>Дни открытых дверей </a:t>
          </a:r>
          <a:endParaRPr lang="ru-RU" sz="1800" dirty="0"/>
        </a:p>
      </dgm:t>
    </dgm:pt>
    <dgm:pt modelId="{DFA82964-6342-4BAA-B814-FC2589FB907F}" type="parTrans" cxnId="{A47B4AE1-DB9C-4E48-BE52-A0FAD9C28E62}">
      <dgm:prSet/>
      <dgm:spPr/>
      <dgm:t>
        <a:bodyPr/>
        <a:lstStyle/>
        <a:p>
          <a:endParaRPr lang="ru-RU"/>
        </a:p>
      </dgm:t>
    </dgm:pt>
    <dgm:pt modelId="{FA427022-7BD6-4937-9C93-488382950754}" type="sibTrans" cxnId="{A47B4AE1-DB9C-4E48-BE52-A0FAD9C28E62}">
      <dgm:prSet/>
      <dgm:spPr/>
      <dgm:t>
        <a:bodyPr/>
        <a:lstStyle/>
        <a:p>
          <a:endParaRPr lang="ru-RU"/>
        </a:p>
      </dgm:t>
    </dgm:pt>
    <dgm:pt modelId="{8FDDEDDE-46BA-4FE0-AFD8-E8DBB3240E19}">
      <dgm:prSet phldrT="[Текст]" custT="1"/>
      <dgm:spPr/>
      <dgm:t>
        <a:bodyPr/>
        <a:lstStyle/>
        <a:p>
          <a:r>
            <a:rPr lang="ru-RU" sz="1800" dirty="0" err="1" smtClean="0"/>
            <a:t>Родительс-кие</a:t>
          </a:r>
          <a:r>
            <a:rPr lang="ru-RU" sz="1800" dirty="0" smtClean="0"/>
            <a:t> собрания </a:t>
          </a:r>
          <a:endParaRPr lang="ru-RU" sz="1800" dirty="0"/>
        </a:p>
      </dgm:t>
    </dgm:pt>
    <dgm:pt modelId="{EA50CDF5-A27D-4761-A2C1-9D36F392710C}" type="parTrans" cxnId="{8AE30946-50A8-4B66-94B3-781DD9BE789C}">
      <dgm:prSet/>
      <dgm:spPr/>
      <dgm:t>
        <a:bodyPr/>
        <a:lstStyle/>
        <a:p>
          <a:endParaRPr lang="ru-RU"/>
        </a:p>
      </dgm:t>
    </dgm:pt>
    <dgm:pt modelId="{88A72C60-FCCF-4F42-8324-4ADDD774E864}" type="sibTrans" cxnId="{8AE30946-50A8-4B66-94B3-781DD9BE789C}">
      <dgm:prSet/>
      <dgm:spPr/>
      <dgm:t>
        <a:bodyPr/>
        <a:lstStyle/>
        <a:p>
          <a:endParaRPr lang="ru-RU"/>
        </a:p>
      </dgm:t>
    </dgm:pt>
    <dgm:pt modelId="{E960192E-A4E7-443F-BC41-E4ACC807761E}">
      <dgm:prSet phldrT="[Текст]" custT="1"/>
      <dgm:spPr/>
      <dgm:t>
        <a:bodyPr/>
        <a:lstStyle/>
        <a:p>
          <a:r>
            <a:rPr lang="ru-RU" sz="1600" dirty="0" smtClean="0"/>
            <a:t>Выставки работ родителей и детей </a:t>
          </a:r>
          <a:endParaRPr lang="ru-RU" sz="1600" dirty="0"/>
        </a:p>
      </dgm:t>
    </dgm:pt>
    <dgm:pt modelId="{0EBCDB62-1F57-467F-B392-2A5D5B199F3B}" type="parTrans" cxnId="{C7F0E54C-ADA7-4CEB-8650-5330614DD069}">
      <dgm:prSet/>
      <dgm:spPr/>
      <dgm:t>
        <a:bodyPr/>
        <a:lstStyle/>
        <a:p>
          <a:endParaRPr lang="ru-RU"/>
        </a:p>
      </dgm:t>
    </dgm:pt>
    <dgm:pt modelId="{0D467210-6540-4C30-8028-A543FA6116DB}" type="sibTrans" cxnId="{C7F0E54C-ADA7-4CEB-8650-5330614DD069}">
      <dgm:prSet/>
      <dgm:spPr/>
      <dgm:t>
        <a:bodyPr/>
        <a:lstStyle/>
        <a:p>
          <a:endParaRPr lang="ru-RU"/>
        </a:p>
      </dgm:t>
    </dgm:pt>
    <dgm:pt modelId="{BD242FAD-9B30-4392-8ABF-B1089342FC65}">
      <dgm:prSet phldrT="[Текст]" custT="1"/>
      <dgm:spPr/>
      <dgm:t>
        <a:bodyPr/>
        <a:lstStyle/>
        <a:p>
          <a:r>
            <a:rPr lang="ru-RU" sz="2000" dirty="0" smtClean="0"/>
            <a:t>Праздники </a:t>
          </a:r>
          <a:endParaRPr lang="ru-RU" sz="2000" dirty="0"/>
        </a:p>
      </dgm:t>
    </dgm:pt>
    <dgm:pt modelId="{7E1E7541-6D9C-48E5-956E-263CFADA5F98}" type="parTrans" cxnId="{E65A63C8-088C-4B74-8B78-90AEEA9863CE}">
      <dgm:prSet/>
      <dgm:spPr/>
      <dgm:t>
        <a:bodyPr/>
        <a:lstStyle/>
        <a:p>
          <a:endParaRPr lang="ru-RU"/>
        </a:p>
      </dgm:t>
    </dgm:pt>
    <dgm:pt modelId="{3DE14E62-787F-4AF7-A162-1D9B1102174F}" type="sibTrans" cxnId="{E65A63C8-088C-4B74-8B78-90AEEA9863CE}">
      <dgm:prSet/>
      <dgm:spPr/>
      <dgm:t>
        <a:bodyPr/>
        <a:lstStyle/>
        <a:p>
          <a:endParaRPr lang="ru-RU"/>
        </a:p>
      </dgm:t>
    </dgm:pt>
    <dgm:pt modelId="{5F01B460-7A0C-4068-9A4C-C6A1F62B3DE8}">
      <dgm:prSet phldrT="[Текст]" custT="1"/>
      <dgm:spPr/>
      <dgm:t>
        <a:bodyPr/>
        <a:lstStyle/>
        <a:p>
          <a:r>
            <a:rPr lang="ru-RU" sz="2000" dirty="0" smtClean="0"/>
            <a:t>Мастер-классы </a:t>
          </a:r>
          <a:endParaRPr lang="ru-RU" sz="2000" dirty="0"/>
        </a:p>
      </dgm:t>
    </dgm:pt>
    <dgm:pt modelId="{DF6912B5-CA70-4282-89D9-9F836467361A}" type="parTrans" cxnId="{2974402C-1785-42F5-B350-6B400E25D78B}">
      <dgm:prSet/>
      <dgm:spPr/>
      <dgm:t>
        <a:bodyPr/>
        <a:lstStyle/>
        <a:p>
          <a:endParaRPr lang="ru-RU"/>
        </a:p>
      </dgm:t>
    </dgm:pt>
    <dgm:pt modelId="{50A4EA21-EBA1-423C-8945-64399070B24A}" type="sibTrans" cxnId="{2974402C-1785-42F5-B350-6B400E25D78B}">
      <dgm:prSet/>
      <dgm:spPr/>
      <dgm:t>
        <a:bodyPr/>
        <a:lstStyle/>
        <a:p>
          <a:endParaRPr lang="ru-RU"/>
        </a:p>
      </dgm:t>
    </dgm:pt>
    <dgm:pt modelId="{B75C3B2E-2879-4121-B65F-41C430F44D53}" type="pres">
      <dgm:prSet presAssocID="{443B59AB-279D-40D9-B809-4C4DBFA925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C8438-0D65-4A49-96A1-CE8E776DA143}" type="pres">
      <dgm:prSet presAssocID="{CD3AE1BB-DBEA-46E2-820B-13D00B1DA48C}" presName="centerShape" presStyleLbl="node0" presStyleIdx="0" presStyleCnt="1" custScaleX="184523" custScaleY="195410"/>
      <dgm:spPr/>
      <dgm:t>
        <a:bodyPr/>
        <a:lstStyle/>
        <a:p>
          <a:endParaRPr lang="ru-RU"/>
        </a:p>
      </dgm:t>
    </dgm:pt>
    <dgm:pt modelId="{73A388E0-12FF-42EE-8F37-54BD06728A4D}" type="pres">
      <dgm:prSet presAssocID="{BEED5E98-EE0C-4413-AA5F-0D846ECF612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47195111-F85D-4F28-B2D5-21768F12474D}" type="pres">
      <dgm:prSet presAssocID="{BEED5E98-EE0C-4413-AA5F-0D846ECF612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49BC5017-1759-4DBA-BDF4-001A854C71D4}" type="pres">
      <dgm:prSet presAssocID="{9F174619-8E79-4282-AE4C-DA1EC2B598E2}" presName="node" presStyleLbl="node1" presStyleIdx="0" presStyleCnt="8" custScaleX="125073" custScaleY="123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DB72B-FB9A-4D98-9357-FDC8A63929BC}" type="pres">
      <dgm:prSet presAssocID="{AF08D82B-CE2E-402A-9B31-D9ED38FFA79B}" presName="parTrans" presStyleLbl="sibTrans2D1" presStyleIdx="1" presStyleCnt="8"/>
      <dgm:spPr/>
      <dgm:t>
        <a:bodyPr/>
        <a:lstStyle/>
        <a:p>
          <a:endParaRPr lang="ru-RU"/>
        </a:p>
      </dgm:t>
    </dgm:pt>
    <dgm:pt modelId="{DB26CB2F-3845-4D08-BFB4-E8113F3CDC48}" type="pres">
      <dgm:prSet presAssocID="{AF08D82B-CE2E-402A-9B31-D9ED38FFA79B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5947C9F-7A35-4BC4-9BA0-433CD0649BA8}" type="pres">
      <dgm:prSet presAssocID="{5CD02AEE-86EA-49B0-A265-E6EBD1D8511C}" presName="node" presStyleLbl="node1" presStyleIdx="1" presStyleCnt="8" custScaleX="121178" custScaleY="11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B1477-32CE-49AA-AD8E-2B24D0333C47}" type="pres">
      <dgm:prSet presAssocID="{3F6C887C-4F7F-401F-94AC-953E028CA80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77418DA9-F370-4718-903A-E83F7CB1256B}" type="pres">
      <dgm:prSet presAssocID="{3F6C887C-4F7F-401F-94AC-953E028CA80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BF90E77-03C9-427F-8931-3BDBBA913430}" type="pres">
      <dgm:prSet presAssocID="{1B52FADE-D1E0-4B44-8331-1D061C409C49}" presName="node" presStyleLbl="node1" presStyleIdx="2" presStyleCnt="8" custScaleX="118326" custScaleY="11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7B661-2F12-4B8F-9A9B-68E139DB5EC6}" type="pres">
      <dgm:prSet presAssocID="{EA50CDF5-A27D-4761-A2C1-9D36F392710C}" presName="parTrans" presStyleLbl="sibTrans2D1" presStyleIdx="3" presStyleCnt="8"/>
      <dgm:spPr/>
      <dgm:t>
        <a:bodyPr/>
        <a:lstStyle/>
        <a:p>
          <a:endParaRPr lang="ru-RU"/>
        </a:p>
      </dgm:t>
    </dgm:pt>
    <dgm:pt modelId="{716C8D52-0466-4B5A-9AEA-B57C16AA097F}" type="pres">
      <dgm:prSet presAssocID="{EA50CDF5-A27D-4761-A2C1-9D36F392710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4BA7459-68E1-4094-8276-07BFC7571F58}" type="pres">
      <dgm:prSet presAssocID="{8FDDEDDE-46BA-4FE0-AFD8-E8DBB3240E19}" presName="node" presStyleLbl="node1" presStyleIdx="3" presStyleCnt="8" custScaleX="117199" custScaleY="116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5998-8D1D-4CB7-A70C-3B5BF1FBB928}" type="pres">
      <dgm:prSet presAssocID="{0EBCDB62-1F57-467F-B392-2A5D5B199F3B}" presName="parTrans" presStyleLbl="sibTrans2D1" presStyleIdx="4" presStyleCnt="8"/>
      <dgm:spPr/>
      <dgm:t>
        <a:bodyPr/>
        <a:lstStyle/>
        <a:p>
          <a:endParaRPr lang="ru-RU"/>
        </a:p>
      </dgm:t>
    </dgm:pt>
    <dgm:pt modelId="{9AA24F88-2DE1-4D49-A691-5D26968CE9A1}" type="pres">
      <dgm:prSet presAssocID="{0EBCDB62-1F57-467F-B392-2A5D5B199F3B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FC0EA15-1F34-4D01-A448-DB2065224844}" type="pres">
      <dgm:prSet presAssocID="{E960192E-A4E7-443F-BC41-E4ACC807761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49061-A8B8-4D35-A010-C51BBF736986}" type="pres">
      <dgm:prSet presAssocID="{7E1E7541-6D9C-48E5-956E-263CFADA5F9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26F9E420-DB68-4CFD-B1B6-9D75CA289985}" type="pres">
      <dgm:prSet presAssocID="{7E1E7541-6D9C-48E5-956E-263CFADA5F9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8F0C7EB3-C58F-4638-9081-088D20165A91}" type="pres">
      <dgm:prSet presAssocID="{BD242FAD-9B30-4392-8ABF-B1089342FC6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00007-B1F1-485B-90B0-28D8E5034842}" type="pres">
      <dgm:prSet presAssocID="{DF6912B5-CA70-4282-89D9-9F836467361A}" presName="parTrans" presStyleLbl="sibTrans2D1" presStyleIdx="6" presStyleCnt="8"/>
      <dgm:spPr/>
      <dgm:t>
        <a:bodyPr/>
        <a:lstStyle/>
        <a:p>
          <a:endParaRPr lang="ru-RU"/>
        </a:p>
      </dgm:t>
    </dgm:pt>
    <dgm:pt modelId="{A3D7AAB1-3A7D-472E-85E7-2ED7993F1E35}" type="pres">
      <dgm:prSet presAssocID="{DF6912B5-CA70-4282-89D9-9F836467361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23FA6F14-7ADD-4B44-9491-5530053A8420}" type="pres">
      <dgm:prSet presAssocID="{5F01B460-7A0C-4068-9A4C-C6A1F62B3DE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52D64-2AD3-4F63-BE8D-CFA7C132E37B}" type="pres">
      <dgm:prSet presAssocID="{DFA82964-6342-4BAA-B814-FC2589FB907F}" presName="parTrans" presStyleLbl="sibTrans2D1" presStyleIdx="7" presStyleCnt="8"/>
      <dgm:spPr/>
      <dgm:t>
        <a:bodyPr/>
        <a:lstStyle/>
        <a:p>
          <a:endParaRPr lang="ru-RU"/>
        </a:p>
      </dgm:t>
    </dgm:pt>
    <dgm:pt modelId="{58F43B2F-7DFA-4666-B16A-E99805E37917}" type="pres">
      <dgm:prSet presAssocID="{DFA82964-6342-4BAA-B814-FC2589FB907F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80A21565-E6BC-4D59-A08F-25232A84AA29}" type="pres">
      <dgm:prSet presAssocID="{8105D09F-1339-4BB1-B406-9FBE206027C2}" presName="node" presStyleLbl="node1" presStyleIdx="7" presStyleCnt="8" custScaleX="128193" custScaleY="117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D7F4B-5014-4F3A-8E5A-B16D6D6524E5}" type="presOf" srcId="{EA50CDF5-A27D-4761-A2C1-9D36F392710C}" destId="{BC07B661-2F12-4B8F-9A9B-68E139DB5EC6}" srcOrd="0" destOrd="0" presId="urn:microsoft.com/office/officeart/2005/8/layout/radial5"/>
    <dgm:cxn modelId="{3335A30C-A054-443C-94C3-106DE0E7CBD5}" type="presOf" srcId="{5CD02AEE-86EA-49B0-A265-E6EBD1D8511C}" destId="{45947C9F-7A35-4BC4-9BA0-433CD0649BA8}" srcOrd="0" destOrd="0" presId="urn:microsoft.com/office/officeart/2005/8/layout/radial5"/>
    <dgm:cxn modelId="{F9C0D67B-32B2-4E40-B9C4-0E54AFF70DBC}" type="presOf" srcId="{443B59AB-279D-40D9-B809-4C4DBFA925AB}" destId="{B75C3B2E-2879-4121-B65F-41C430F44D53}" srcOrd="0" destOrd="0" presId="urn:microsoft.com/office/officeart/2005/8/layout/radial5"/>
    <dgm:cxn modelId="{C6BAD9B2-7961-49C7-9999-EC61291C996A}" type="presOf" srcId="{3F6C887C-4F7F-401F-94AC-953E028CA80D}" destId="{B14B1477-32CE-49AA-AD8E-2B24D0333C47}" srcOrd="0" destOrd="0" presId="urn:microsoft.com/office/officeart/2005/8/layout/radial5"/>
    <dgm:cxn modelId="{8AE30946-50A8-4B66-94B3-781DD9BE789C}" srcId="{CD3AE1BB-DBEA-46E2-820B-13D00B1DA48C}" destId="{8FDDEDDE-46BA-4FE0-AFD8-E8DBB3240E19}" srcOrd="3" destOrd="0" parTransId="{EA50CDF5-A27D-4761-A2C1-9D36F392710C}" sibTransId="{88A72C60-FCCF-4F42-8324-4ADDD774E864}"/>
    <dgm:cxn modelId="{C7F0E54C-ADA7-4CEB-8650-5330614DD069}" srcId="{CD3AE1BB-DBEA-46E2-820B-13D00B1DA48C}" destId="{E960192E-A4E7-443F-BC41-E4ACC807761E}" srcOrd="4" destOrd="0" parTransId="{0EBCDB62-1F57-467F-B392-2A5D5B199F3B}" sibTransId="{0D467210-6540-4C30-8028-A543FA6116DB}"/>
    <dgm:cxn modelId="{A47B4AE1-DB9C-4E48-BE52-A0FAD9C28E62}" srcId="{CD3AE1BB-DBEA-46E2-820B-13D00B1DA48C}" destId="{8105D09F-1339-4BB1-B406-9FBE206027C2}" srcOrd="7" destOrd="0" parTransId="{DFA82964-6342-4BAA-B814-FC2589FB907F}" sibTransId="{FA427022-7BD6-4937-9C93-488382950754}"/>
    <dgm:cxn modelId="{69FC1549-20D1-440A-A686-EC5AFE95C8E9}" type="presOf" srcId="{BEED5E98-EE0C-4413-AA5F-0D846ECF6126}" destId="{73A388E0-12FF-42EE-8F37-54BD06728A4D}" srcOrd="0" destOrd="0" presId="urn:microsoft.com/office/officeart/2005/8/layout/radial5"/>
    <dgm:cxn modelId="{D3F1545E-F023-4995-8EC8-366698D608DE}" type="presOf" srcId="{0EBCDB62-1F57-467F-B392-2A5D5B199F3B}" destId="{9AA24F88-2DE1-4D49-A691-5D26968CE9A1}" srcOrd="1" destOrd="0" presId="urn:microsoft.com/office/officeart/2005/8/layout/radial5"/>
    <dgm:cxn modelId="{2A630DD7-C619-4D90-BCB9-88885767C4DC}" srcId="{443B59AB-279D-40D9-B809-4C4DBFA925AB}" destId="{CD3AE1BB-DBEA-46E2-820B-13D00B1DA48C}" srcOrd="0" destOrd="0" parTransId="{FEB4C477-09C9-406A-9927-319F170F4D71}" sibTransId="{00EB700B-DC26-4D54-BB0D-F7892F7FB622}"/>
    <dgm:cxn modelId="{A9528110-FBDE-45A9-BF0B-6D0FE265B758}" type="presOf" srcId="{DF6912B5-CA70-4282-89D9-9F836467361A}" destId="{E9C00007-B1F1-485B-90B0-28D8E5034842}" srcOrd="0" destOrd="0" presId="urn:microsoft.com/office/officeart/2005/8/layout/radial5"/>
    <dgm:cxn modelId="{2974402C-1785-42F5-B350-6B400E25D78B}" srcId="{CD3AE1BB-DBEA-46E2-820B-13D00B1DA48C}" destId="{5F01B460-7A0C-4068-9A4C-C6A1F62B3DE8}" srcOrd="6" destOrd="0" parTransId="{DF6912B5-CA70-4282-89D9-9F836467361A}" sibTransId="{50A4EA21-EBA1-423C-8945-64399070B24A}"/>
    <dgm:cxn modelId="{89208026-F30A-406C-A561-813FC5E8361E}" srcId="{CD3AE1BB-DBEA-46E2-820B-13D00B1DA48C}" destId="{9F174619-8E79-4282-AE4C-DA1EC2B598E2}" srcOrd="0" destOrd="0" parTransId="{BEED5E98-EE0C-4413-AA5F-0D846ECF6126}" sibTransId="{004443DB-5B7D-47C8-989D-E61369B36FA2}"/>
    <dgm:cxn modelId="{18F06DB2-EA7D-418E-A190-E44E14648D65}" type="presOf" srcId="{3F6C887C-4F7F-401F-94AC-953E028CA80D}" destId="{77418DA9-F370-4718-903A-E83F7CB1256B}" srcOrd="1" destOrd="0" presId="urn:microsoft.com/office/officeart/2005/8/layout/radial5"/>
    <dgm:cxn modelId="{3B303B00-D55F-4BD3-8F29-82BC6AD1086F}" type="presOf" srcId="{CD3AE1BB-DBEA-46E2-820B-13D00B1DA48C}" destId="{FC7C8438-0D65-4A49-96A1-CE8E776DA143}" srcOrd="0" destOrd="0" presId="urn:microsoft.com/office/officeart/2005/8/layout/radial5"/>
    <dgm:cxn modelId="{1B53600A-104F-4D89-90D1-A2DC4112FD6D}" type="presOf" srcId="{AF08D82B-CE2E-402A-9B31-D9ED38FFA79B}" destId="{E26DB72B-FB9A-4D98-9357-FDC8A63929BC}" srcOrd="0" destOrd="0" presId="urn:microsoft.com/office/officeart/2005/8/layout/radial5"/>
    <dgm:cxn modelId="{F3CDACBB-C9FE-4BC9-B06D-BE641435FC2E}" srcId="{CD3AE1BB-DBEA-46E2-820B-13D00B1DA48C}" destId="{1B52FADE-D1E0-4B44-8331-1D061C409C49}" srcOrd="2" destOrd="0" parTransId="{3F6C887C-4F7F-401F-94AC-953E028CA80D}" sibTransId="{EB067524-C2EA-45B8-9294-C421F8E1762E}"/>
    <dgm:cxn modelId="{ADF0CE35-E2A3-4E9A-B334-F62E3E9DD3D9}" type="presOf" srcId="{DFA82964-6342-4BAA-B814-FC2589FB907F}" destId="{58F43B2F-7DFA-4666-B16A-E99805E37917}" srcOrd="1" destOrd="0" presId="urn:microsoft.com/office/officeart/2005/8/layout/radial5"/>
    <dgm:cxn modelId="{DD1E2B19-739A-419A-AA0F-AFAD73B7A39D}" type="presOf" srcId="{BEED5E98-EE0C-4413-AA5F-0D846ECF6126}" destId="{47195111-F85D-4F28-B2D5-21768F12474D}" srcOrd="1" destOrd="0" presId="urn:microsoft.com/office/officeart/2005/8/layout/radial5"/>
    <dgm:cxn modelId="{D1C7DBB8-8F7C-410B-9889-D14280111217}" type="presOf" srcId="{5F01B460-7A0C-4068-9A4C-C6A1F62B3DE8}" destId="{23FA6F14-7ADD-4B44-9491-5530053A8420}" srcOrd="0" destOrd="0" presId="urn:microsoft.com/office/officeart/2005/8/layout/radial5"/>
    <dgm:cxn modelId="{3FA4FF6C-8565-4352-BEEA-2BB9B07402DA}" type="presOf" srcId="{7E1E7541-6D9C-48E5-956E-263CFADA5F98}" destId="{3A549061-A8B8-4D35-A010-C51BBF736986}" srcOrd="0" destOrd="0" presId="urn:microsoft.com/office/officeart/2005/8/layout/radial5"/>
    <dgm:cxn modelId="{A057B21B-6DB9-4348-A948-5F0ED3578E5C}" type="presOf" srcId="{DF6912B5-CA70-4282-89D9-9F836467361A}" destId="{A3D7AAB1-3A7D-472E-85E7-2ED7993F1E35}" srcOrd="1" destOrd="0" presId="urn:microsoft.com/office/officeart/2005/8/layout/radial5"/>
    <dgm:cxn modelId="{E65A63C8-088C-4B74-8B78-90AEEA9863CE}" srcId="{CD3AE1BB-DBEA-46E2-820B-13D00B1DA48C}" destId="{BD242FAD-9B30-4392-8ABF-B1089342FC65}" srcOrd="5" destOrd="0" parTransId="{7E1E7541-6D9C-48E5-956E-263CFADA5F98}" sibTransId="{3DE14E62-787F-4AF7-A162-1D9B1102174F}"/>
    <dgm:cxn modelId="{31724373-E60C-46A5-83AD-86CEF4769792}" type="presOf" srcId="{DFA82964-6342-4BAA-B814-FC2589FB907F}" destId="{AC952D64-2AD3-4F63-BE8D-CFA7C132E37B}" srcOrd="0" destOrd="0" presId="urn:microsoft.com/office/officeart/2005/8/layout/radial5"/>
    <dgm:cxn modelId="{F954589B-8D01-44EB-9EB9-20E7ED4836F8}" srcId="{CD3AE1BB-DBEA-46E2-820B-13D00B1DA48C}" destId="{5CD02AEE-86EA-49B0-A265-E6EBD1D8511C}" srcOrd="1" destOrd="0" parTransId="{AF08D82B-CE2E-402A-9B31-D9ED38FFA79B}" sibTransId="{E3EB69AB-FEA1-4829-9726-17732A3B3601}"/>
    <dgm:cxn modelId="{7C7A5459-9E98-48C5-A8DA-B95789BE75CF}" type="presOf" srcId="{0EBCDB62-1F57-467F-B392-2A5D5B199F3B}" destId="{4E0B5998-8D1D-4CB7-A70C-3B5BF1FBB928}" srcOrd="0" destOrd="0" presId="urn:microsoft.com/office/officeart/2005/8/layout/radial5"/>
    <dgm:cxn modelId="{64E4E838-4463-4240-A90B-2F28F3A264BD}" type="presOf" srcId="{8FDDEDDE-46BA-4FE0-AFD8-E8DBB3240E19}" destId="{14BA7459-68E1-4094-8276-07BFC7571F58}" srcOrd="0" destOrd="0" presId="urn:microsoft.com/office/officeart/2005/8/layout/radial5"/>
    <dgm:cxn modelId="{45567B04-7063-4853-81A3-32BD209BBDBE}" type="presOf" srcId="{1B52FADE-D1E0-4B44-8331-1D061C409C49}" destId="{9BF90E77-03C9-427F-8931-3BDBBA913430}" srcOrd="0" destOrd="0" presId="urn:microsoft.com/office/officeart/2005/8/layout/radial5"/>
    <dgm:cxn modelId="{794F8512-4437-4E04-9FB0-25D4BB2E05E4}" type="presOf" srcId="{BD242FAD-9B30-4392-8ABF-B1089342FC65}" destId="{8F0C7EB3-C58F-4638-9081-088D20165A91}" srcOrd="0" destOrd="0" presId="urn:microsoft.com/office/officeart/2005/8/layout/radial5"/>
    <dgm:cxn modelId="{EF592AC7-1C5B-41F9-9EC8-7B0D18FEF677}" type="presOf" srcId="{EA50CDF5-A27D-4761-A2C1-9D36F392710C}" destId="{716C8D52-0466-4B5A-9AEA-B57C16AA097F}" srcOrd="1" destOrd="0" presId="urn:microsoft.com/office/officeart/2005/8/layout/radial5"/>
    <dgm:cxn modelId="{BA63815B-1D91-4868-81C9-4D11E1C4472D}" type="presOf" srcId="{8105D09F-1339-4BB1-B406-9FBE206027C2}" destId="{80A21565-E6BC-4D59-A08F-25232A84AA29}" srcOrd="0" destOrd="0" presId="urn:microsoft.com/office/officeart/2005/8/layout/radial5"/>
    <dgm:cxn modelId="{C65D83CB-A0B2-4220-8AFF-16EF22D7B80F}" type="presOf" srcId="{AF08D82B-CE2E-402A-9B31-D9ED38FFA79B}" destId="{DB26CB2F-3845-4D08-BFB4-E8113F3CDC48}" srcOrd="1" destOrd="0" presId="urn:microsoft.com/office/officeart/2005/8/layout/radial5"/>
    <dgm:cxn modelId="{B40DD265-AF80-4FC1-A53A-F5DC9556EB9D}" type="presOf" srcId="{E960192E-A4E7-443F-BC41-E4ACC807761E}" destId="{EFC0EA15-1F34-4D01-A448-DB2065224844}" srcOrd="0" destOrd="0" presId="urn:microsoft.com/office/officeart/2005/8/layout/radial5"/>
    <dgm:cxn modelId="{D1272873-D77E-4475-8CEF-D944422F9A1C}" type="presOf" srcId="{9F174619-8E79-4282-AE4C-DA1EC2B598E2}" destId="{49BC5017-1759-4DBA-BDF4-001A854C71D4}" srcOrd="0" destOrd="0" presId="urn:microsoft.com/office/officeart/2005/8/layout/radial5"/>
    <dgm:cxn modelId="{E121DF41-77C6-4BFF-AD31-0B1F8F225A1E}" type="presOf" srcId="{7E1E7541-6D9C-48E5-956E-263CFADA5F98}" destId="{26F9E420-DB68-4CFD-B1B6-9D75CA289985}" srcOrd="1" destOrd="0" presId="urn:microsoft.com/office/officeart/2005/8/layout/radial5"/>
    <dgm:cxn modelId="{21617F82-BDB4-495B-A944-756E933DEEC9}" type="presParOf" srcId="{B75C3B2E-2879-4121-B65F-41C430F44D53}" destId="{FC7C8438-0D65-4A49-96A1-CE8E776DA143}" srcOrd="0" destOrd="0" presId="urn:microsoft.com/office/officeart/2005/8/layout/radial5"/>
    <dgm:cxn modelId="{06FE4FBA-8BDF-4E28-BA6F-DE01AE8B9C71}" type="presParOf" srcId="{B75C3B2E-2879-4121-B65F-41C430F44D53}" destId="{73A388E0-12FF-42EE-8F37-54BD06728A4D}" srcOrd="1" destOrd="0" presId="urn:microsoft.com/office/officeart/2005/8/layout/radial5"/>
    <dgm:cxn modelId="{9D0C7BD4-17F1-4E57-8A3B-E0AF5B2341CF}" type="presParOf" srcId="{73A388E0-12FF-42EE-8F37-54BD06728A4D}" destId="{47195111-F85D-4F28-B2D5-21768F12474D}" srcOrd="0" destOrd="0" presId="urn:microsoft.com/office/officeart/2005/8/layout/radial5"/>
    <dgm:cxn modelId="{851A411F-A389-4B0F-BBD1-5A9F2DEA8BBF}" type="presParOf" srcId="{B75C3B2E-2879-4121-B65F-41C430F44D53}" destId="{49BC5017-1759-4DBA-BDF4-001A854C71D4}" srcOrd="2" destOrd="0" presId="urn:microsoft.com/office/officeart/2005/8/layout/radial5"/>
    <dgm:cxn modelId="{6792A732-BF98-4D19-9C1C-F7917065B41C}" type="presParOf" srcId="{B75C3B2E-2879-4121-B65F-41C430F44D53}" destId="{E26DB72B-FB9A-4D98-9357-FDC8A63929BC}" srcOrd="3" destOrd="0" presId="urn:microsoft.com/office/officeart/2005/8/layout/radial5"/>
    <dgm:cxn modelId="{899C0D43-87EF-4466-9222-CC243D1AE661}" type="presParOf" srcId="{E26DB72B-FB9A-4D98-9357-FDC8A63929BC}" destId="{DB26CB2F-3845-4D08-BFB4-E8113F3CDC48}" srcOrd="0" destOrd="0" presId="urn:microsoft.com/office/officeart/2005/8/layout/radial5"/>
    <dgm:cxn modelId="{BFB4615E-1D18-456D-910B-F4112C23F07D}" type="presParOf" srcId="{B75C3B2E-2879-4121-B65F-41C430F44D53}" destId="{45947C9F-7A35-4BC4-9BA0-433CD0649BA8}" srcOrd="4" destOrd="0" presId="urn:microsoft.com/office/officeart/2005/8/layout/radial5"/>
    <dgm:cxn modelId="{E74FA43A-3D55-40A7-A319-66DB68618110}" type="presParOf" srcId="{B75C3B2E-2879-4121-B65F-41C430F44D53}" destId="{B14B1477-32CE-49AA-AD8E-2B24D0333C47}" srcOrd="5" destOrd="0" presId="urn:microsoft.com/office/officeart/2005/8/layout/radial5"/>
    <dgm:cxn modelId="{B2BA9257-CE46-45E5-94D0-45657875459B}" type="presParOf" srcId="{B14B1477-32CE-49AA-AD8E-2B24D0333C47}" destId="{77418DA9-F370-4718-903A-E83F7CB1256B}" srcOrd="0" destOrd="0" presId="urn:microsoft.com/office/officeart/2005/8/layout/radial5"/>
    <dgm:cxn modelId="{9BAF1E5B-3447-400A-A103-E8BB3E8BC28C}" type="presParOf" srcId="{B75C3B2E-2879-4121-B65F-41C430F44D53}" destId="{9BF90E77-03C9-427F-8931-3BDBBA913430}" srcOrd="6" destOrd="0" presId="urn:microsoft.com/office/officeart/2005/8/layout/radial5"/>
    <dgm:cxn modelId="{561DE059-509B-4B79-9A6A-16BD7DA1A361}" type="presParOf" srcId="{B75C3B2E-2879-4121-B65F-41C430F44D53}" destId="{BC07B661-2F12-4B8F-9A9B-68E139DB5EC6}" srcOrd="7" destOrd="0" presId="urn:microsoft.com/office/officeart/2005/8/layout/radial5"/>
    <dgm:cxn modelId="{2E015039-176A-4DA6-B9F0-1E4D945B29DA}" type="presParOf" srcId="{BC07B661-2F12-4B8F-9A9B-68E139DB5EC6}" destId="{716C8D52-0466-4B5A-9AEA-B57C16AA097F}" srcOrd="0" destOrd="0" presId="urn:microsoft.com/office/officeart/2005/8/layout/radial5"/>
    <dgm:cxn modelId="{D56BB42B-14E1-4411-8B1E-FE5F8EF46137}" type="presParOf" srcId="{B75C3B2E-2879-4121-B65F-41C430F44D53}" destId="{14BA7459-68E1-4094-8276-07BFC7571F58}" srcOrd="8" destOrd="0" presId="urn:microsoft.com/office/officeart/2005/8/layout/radial5"/>
    <dgm:cxn modelId="{F40C0AFB-520A-409D-9784-8C759358C3A6}" type="presParOf" srcId="{B75C3B2E-2879-4121-B65F-41C430F44D53}" destId="{4E0B5998-8D1D-4CB7-A70C-3B5BF1FBB928}" srcOrd="9" destOrd="0" presId="urn:microsoft.com/office/officeart/2005/8/layout/radial5"/>
    <dgm:cxn modelId="{26079F0B-3420-49EB-8DD5-738335F5B7F4}" type="presParOf" srcId="{4E0B5998-8D1D-4CB7-A70C-3B5BF1FBB928}" destId="{9AA24F88-2DE1-4D49-A691-5D26968CE9A1}" srcOrd="0" destOrd="0" presId="urn:microsoft.com/office/officeart/2005/8/layout/radial5"/>
    <dgm:cxn modelId="{CBA1330C-5AC2-461C-B4C1-C5AF4685EE2C}" type="presParOf" srcId="{B75C3B2E-2879-4121-B65F-41C430F44D53}" destId="{EFC0EA15-1F34-4D01-A448-DB2065224844}" srcOrd="10" destOrd="0" presId="urn:microsoft.com/office/officeart/2005/8/layout/radial5"/>
    <dgm:cxn modelId="{E85CAF0F-BF3A-4A55-BAE5-78C02D2D6835}" type="presParOf" srcId="{B75C3B2E-2879-4121-B65F-41C430F44D53}" destId="{3A549061-A8B8-4D35-A010-C51BBF736986}" srcOrd="11" destOrd="0" presId="urn:microsoft.com/office/officeart/2005/8/layout/radial5"/>
    <dgm:cxn modelId="{3E220F6C-608A-4DDB-9A33-0581F80BEA89}" type="presParOf" srcId="{3A549061-A8B8-4D35-A010-C51BBF736986}" destId="{26F9E420-DB68-4CFD-B1B6-9D75CA289985}" srcOrd="0" destOrd="0" presId="urn:microsoft.com/office/officeart/2005/8/layout/radial5"/>
    <dgm:cxn modelId="{B097B2F5-54B1-4A22-96B4-BEA76A4C87DD}" type="presParOf" srcId="{B75C3B2E-2879-4121-B65F-41C430F44D53}" destId="{8F0C7EB3-C58F-4638-9081-088D20165A91}" srcOrd="12" destOrd="0" presId="urn:microsoft.com/office/officeart/2005/8/layout/radial5"/>
    <dgm:cxn modelId="{89CF7BDF-E266-4F6E-99A9-DEFD98CE2E23}" type="presParOf" srcId="{B75C3B2E-2879-4121-B65F-41C430F44D53}" destId="{E9C00007-B1F1-485B-90B0-28D8E5034842}" srcOrd="13" destOrd="0" presId="urn:microsoft.com/office/officeart/2005/8/layout/radial5"/>
    <dgm:cxn modelId="{83E5BB62-62D0-48F6-B06A-4DC4587E0140}" type="presParOf" srcId="{E9C00007-B1F1-485B-90B0-28D8E5034842}" destId="{A3D7AAB1-3A7D-472E-85E7-2ED7993F1E35}" srcOrd="0" destOrd="0" presId="urn:microsoft.com/office/officeart/2005/8/layout/radial5"/>
    <dgm:cxn modelId="{577DB756-89A6-4715-AAE2-8339FBB3A9F8}" type="presParOf" srcId="{B75C3B2E-2879-4121-B65F-41C430F44D53}" destId="{23FA6F14-7ADD-4B44-9491-5530053A8420}" srcOrd="14" destOrd="0" presId="urn:microsoft.com/office/officeart/2005/8/layout/radial5"/>
    <dgm:cxn modelId="{1CFA5108-8B76-453E-A6A2-E8D493F22B6E}" type="presParOf" srcId="{B75C3B2E-2879-4121-B65F-41C430F44D53}" destId="{AC952D64-2AD3-4F63-BE8D-CFA7C132E37B}" srcOrd="15" destOrd="0" presId="urn:microsoft.com/office/officeart/2005/8/layout/radial5"/>
    <dgm:cxn modelId="{BE8459B5-A1F3-4696-95D0-68AD7B276C37}" type="presParOf" srcId="{AC952D64-2AD3-4F63-BE8D-CFA7C132E37B}" destId="{58F43B2F-7DFA-4666-B16A-E99805E37917}" srcOrd="0" destOrd="0" presId="urn:microsoft.com/office/officeart/2005/8/layout/radial5"/>
    <dgm:cxn modelId="{EAF8CEDC-6F87-41E8-AE97-F48768F2043C}" type="presParOf" srcId="{B75C3B2E-2879-4121-B65F-41C430F44D53}" destId="{80A21565-E6BC-4D59-A08F-25232A84AA29}" srcOrd="16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F6629-4253-45C6-874F-2378FF6CD67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3971B0-B55E-46A7-AACF-178108CD0D61}">
      <dgm:prSet phldrT="[Текст]"/>
      <dgm:spPr/>
      <dgm:t>
        <a:bodyPr/>
        <a:lstStyle/>
        <a:p>
          <a:r>
            <a:rPr lang="ru-RU" dirty="0" smtClean="0"/>
            <a:t>МБДОУ № 136</a:t>
          </a:r>
          <a:endParaRPr lang="ru-RU" dirty="0"/>
        </a:p>
      </dgm:t>
    </dgm:pt>
    <dgm:pt modelId="{7D6D23DB-CD69-4BAB-933B-64FF4732EC1A}" type="parTrans" cxnId="{E9F6B745-DAD5-4084-BD7E-F8431790F6F4}">
      <dgm:prSet/>
      <dgm:spPr/>
      <dgm:t>
        <a:bodyPr/>
        <a:lstStyle/>
        <a:p>
          <a:endParaRPr lang="ru-RU"/>
        </a:p>
      </dgm:t>
    </dgm:pt>
    <dgm:pt modelId="{DE64FCA8-4A58-4DA0-B87C-75004243285C}" type="sibTrans" cxnId="{E9F6B745-DAD5-4084-BD7E-F8431790F6F4}">
      <dgm:prSet/>
      <dgm:spPr/>
      <dgm:t>
        <a:bodyPr/>
        <a:lstStyle/>
        <a:p>
          <a:endParaRPr lang="ru-RU"/>
        </a:p>
      </dgm:t>
    </dgm:pt>
    <dgm:pt modelId="{E76D248A-C222-4AB8-9A56-385EFC31EA76}">
      <dgm:prSet phldrT="[Текст]" custT="1"/>
      <dgm:spPr/>
      <dgm:t>
        <a:bodyPr/>
        <a:lstStyle/>
        <a:p>
          <a:r>
            <a:rPr lang="ru-RU" sz="1400" dirty="0" smtClean="0"/>
            <a:t>Детская </a:t>
          </a:r>
          <a:r>
            <a:rPr lang="ru-RU" sz="1400" dirty="0" err="1" smtClean="0"/>
            <a:t>поликли-ника</a:t>
          </a:r>
          <a:r>
            <a:rPr lang="ru-RU" sz="1400" dirty="0" smtClean="0"/>
            <a:t> №22</a:t>
          </a:r>
          <a:endParaRPr lang="ru-RU" sz="1400" dirty="0"/>
        </a:p>
      </dgm:t>
    </dgm:pt>
    <dgm:pt modelId="{60E8AE68-FB97-434A-A589-19811BD18A25}" type="parTrans" cxnId="{7FEC7ADB-A732-4741-A858-7E6B97C7E0E6}">
      <dgm:prSet/>
      <dgm:spPr/>
      <dgm:t>
        <a:bodyPr/>
        <a:lstStyle/>
        <a:p>
          <a:endParaRPr lang="ru-RU"/>
        </a:p>
      </dgm:t>
    </dgm:pt>
    <dgm:pt modelId="{8DC9381F-3019-4C47-8EA9-DD0F98444C89}" type="sibTrans" cxnId="{7FEC7ADB-A732-4741-A858-7E6B97C7E0E6}">
      <dgm:prSet/>
      <dgm:spPr/>
      <dgm:t>
        <a:bodyPr/>
        <a:lstStyle/>
        <a:p>
          <a:endParaRPr lang="ru-RU"/>
        </a:p>
      </dgm:t>
    </dgm:pt>
    <dgm:pt modelId="{AFD31921-D596-407E-8DFD-D93079D5C0F0}">
      <dgm:prSet phldrT="[Текст]" custT="1"/>
      <dgm:spPr/>
      <dgm:t>
        <a:bodyPr/>
        <a:lstStyle/>
        <a:p>
          <a:r>
            <a:rPr lang="ru-RU" sz="1400" dirty="0" smtClean="0"/>
            <a:t>Музей им. Н.А. </a:t>
          </a:r>
          <a:r>
            <a:rPr lang="ru-RU" sz="1400" dirty="0" err="1" smtClean="0"/>
            <a:t>Добролю-бова</a:t>
          </a:r>
          <a:r>
            <a:rPr lang="ru-RU" sz="1400" dirty="0" smtClean="0"/>
            <a:t> </a:t>
          </a:r>
          <a:endParaRPr lang="ru-RU" sz="1400" dirty="0"/>
        </a:p>
      </dgm:t>
    </dgm:pt>
    <dgm:pt modelId="{B373C3E4-00CB-4A4D-B463-83EE178AD19B}" type="parTrans" cxnId="{3565D0FF-D0F9-4545-8664-90BEC8AC4464}">
      <dgm:prSet/>
      <dgm:spPr/>
      <dgm:t>
        <a:bodyPr/>
        <a:lstStyle/>
        <a:p>
          <a:endParaRPr lang="ru-RU"/>
        </a:p>
      </dgm:t>
    </dgm:pt>
    <dgm:pt modelId="{0A0BED11-2C5A-4BA3-98E8-F3EF27207BFD}" type="sibTrans" cxnId="{3565D0FF-D0F9-4545-8664-90BEC8AC4464}">
      <dgm:prSet/>
      <dgm:spPr/>
      <dgm:t>
        <a:bodyPr/>
        <a:lstStyle/>
        <a:p>
          <a:endParaRPr lang="ru-RU"/>
        </a:p>
      </dgm:t>
    </dgm:pt>
    <dgm:pt modelId="{D0C98290-B8A5-471F-8856-FABCC9B4F956}">
      <dgm:prSet phldrT="[Текст]" custT="1"/>
      <dgm:spPr/>
      <dgm:t>
        <a:bodyPr/>
        <a:lstStyle/>
        <a:p>
          <a:r>
            <a:rPr lang="ru-RU" sz="1400" dirty="0" smtClean="0"/>
            <a:t>НИРО</a:t>
          </a:r>
          <a:endParaRPr lang="ru-RU" sz="1400" dirty="0"/>
        </a:p>
      </dgm:t>
    </dgm:pt>
    <dgm:pt modelId="{4FE48445-B5A8-459C-B1B9-5BA16D9B5850}" type="parTrans" cxnId="{26572FF6-0574-41FD-809A-1FED4CE9701C}">
      <dgm:prSet/>
      <dgm:spPr/>
      <dgm:t>
        <a:bodyPr/>
        <a:lstStyle/>
        <a:p>
          <a:endParaRPr lang="ru-RU"/>
        </a:p>
      </dgm:t>
    </dgm:pt>
    <dgm:pt modelId="{B5EC8DAB-A98B-4D29-AACC-98DD1183D4D2}" type="sibTrans" cxnId="{26572FF6-0574-41FD-809A-1FED4CE9701C}">
      <dgm:prSet/>
      <dgm:spPr/>
      <dgm:t>
        <a:bodyPr/>
        <a:lstStyle/>
        <a:p>
          <a:endParaRPr lang="ru-RU"/>
        </a:p>
      </dgm:t>
    </dgm:pt>
    <dgm:pt modelId="{ECC87F7A-626E-4487-8B8E-CF64BCE161CE}">
      <dgm:prSet phldrT="[Текст]" custT="1"/>
      <dgm:spPr/>
      <dgm:t>
        <a:bodyPr/>
        <a:lstStyle/>
        <a:p>
          <a:r>
            <a:rPr lang="ru-RU" sz="1400" dirty="0" smtClean="0"/>
            <a:t>Районное управление </a:t>
          </a:r>
          <a:r>
            <a:rPr lang="ru-RU" sz="1400" dirty="0" err="1" smtClean="0"/>
            <a:t>образова-ния</a:t>
          </a:r>
          <a:r>
            <a:rPr lang="ru-RU" sz="1400" dirty="0" smtClean="0"/>
            <a:t> </a:t>
          </a:r>
          <a:endParaRPr lang="ru-RU" sz="1400" dirty="0"/>
        </a:p>
      </dgm:t>
    </dgm:pt>
    <dgm:pt modelId="{0490E055-2859-49B1-B787-7DAD0106EFA3}" type="parTrans" cxnId="{521C5AEF-F6B1-474F-A65E-A14F08E4559A}">
      <dgm:prSet/>
      <dgm:spPr/>
      <dgm:t>
        <a:bodyPr/>
        <a:lstStyle/>
        <a:p>
          <a:endParaRPr lang="ru-RU"/>
        </a:p>
      </dgm:t>
    </dgm:pt>
    <dgm:pt modelId="{9B5D650F-ACD0-48B8-AEE0-101E7C4F21EE}" type="sibTrans" cxnId="{521C5AEF-F6B1-474F-A65E-A14F08E4559A}">
      <dgm:prSet/>
      <dgm:spPr/>
      <dgm:t>
        <a:bodyPr/>
        <a:lstStyle/>
        <a:p>
          <a:endParaRPr lang="ru-RU"/>
        </a:p>
      </dgm:t>
    </dgm:pt>
    <dgm:pt modelId="{2121B2EF-98B9-464F-83F4-DF04EA07DEBA}">
      <dgm:prSet phldrT="[Текст]" custT="1"/>
      <dgm:spPr/>
      <dgm:t>
        <a:bodyPr/>
        <a:lstStyle/>
        <a:p>
          <a:r>
            <a:rPr lang="ru-RU" sz="1200" dirty="0" smtClean="0"/>
            <a:t>Другие МБДОУ </a:t>
          </a:r>
          <a:r>
            <a:rPr lang="ru-RU" sz="1200" dirty="0" err="1" smtClean="0"/>
            <a:t>Нижегородс-кого</a:t>
          </a:r>
          <a:r>
            <a:rPr lang="ru-RU" sz="1200" dirty="0" smtClean="0"/>
            <a:t> района </a:t>
          </a:r>
          <a:endParaRPr lang="ru-RU" sz="1200" dirty="0"/>
        </a:p>
      </dgm:t>
    </dgm:pt>
    <dgm:pt modelId="{F7518E83-12B3-434A-82DC-2C9B285BEFC7}" type="parTrans" cxnId="{D866AAC2-AA21-499C-8067-A21FD1AC8F49}">
      <dgm:prSet/>
      <dgm:spPr/>
      <dgm:t>
        <a:bodyPr/>
        <a:lstStyle/>
        <a:p>
          <a:endParaRPr lang="ru-RU"/>
        </a:p>
      </dgm:t>
    </dgm:pt>
    <dgm:pt modelId="{AA46206F-5DF5-44C3-8A7F-A9AADFF28052}" type="sibTrans" cxnId="{D866AAC2-AA21-499C-8067-A21FD1AC8F49}">
      <dgm:prSet/>
      <dgm:spPr/>
      <dgm:t>
        <a:bodyPr/>
        <a:lstStyle/>
        <a:p>
          <a:endParaRPr lang="ru-RU"/>
        </a:p>
      </dgm:t>
    </dgm:pt>
    <dgm:pt modelId="{8C2C46D1-FAAC-4BD0-B16F-2471F9313C17}">
      <dgm:prSet phldrT="[Текст]" custT="1"/>
      <dgm:spPr/>
      <dgm:t>
        <a:bodyPr/>
        <a:lstStyle/>
        <a:p>
          <a:r>
            <a:rPr lang="ru-RU" sz="1200" dirty="0" smtClean="0"/>
            <a:t>Нижегородская областная детская библиотека </a:t>
          </a:r>
          <a:endParaRPr lang="ru-RU" sz="1200" dirty="0"/>
        </a:p>
      </dgm:t>
    </dgm:pt>
    <dgm:pt modelId="{25E2085B-1CC8-460C-AD4B-81C86B631C33}" type="parTrans" cxnId="{7A6D8D7B-8A22-40A3-B2E7-BDE87BC4ED07}">
      <dgm:prSet/>
      <dgm:spPr/>
      <dgm:t>
        <a:bodyPr/>
        <a:lstStyle/>
        <a:p>
          <a:endParaRPr lang="ru-RU"/>
        </a:p>
      </dgm:t>
    </dgm:pt>
    <dgm:pt modelId="{AC06CC9E-3AAB-41B6-9132-2E2CF673D314}" type="sibTrans" cxnId="{7A6D8D7B-8A22-40A3-B2E7-BDE87BC4ED07}">
      <dgm:prSet/>
      <dgm:spPr/>
      <dgm:t>
        <a:bodyPr/>
        <a:lstStyle/>
        <a:p>
          <a:endParaRPr lang="ru-RU"/>
        </a:p>
      </dgm:t>
    </dgm:pt>
    <dgm:pt modelId="{7F911ACF-6C28-48E7-865D-0E8D8C655346}">
      <dgm:prSet phldrT="[Текст]" custT="1"/>
      <dgm:spPr/>
      <dgm:t>
        <a:bodyPr/>
        <a:lstStyle/>
        <a:p>
          <a:r>
            <a:rPr lang="ru-RU" sz="1300" dirty="0" smtClean="0"/>
            <a:t>Детская музыкальная школа искусств им. А.Д. </a:t>
          </a:r>
          <a:r>
            <a:rPr lang="ru-RU" sz="1300" dirty="0" err="1" smtClean="0"/>
            <a:t>Улыбышева</a:t>
          </a:r>
          <a:endParaRPr lang="ru-RU" sz="1300" dirty="0"/>
        </a:p>
      </dgm:t>
    </dgm:pt>
    <dgm:pt modelId="{9F1FCA79-10C4-4AFB-A4DB-F2F4DD306E02}" type="parTrans" cxnId="{C8C6DE38-5491-4565-95CA-752DDD274393}">
      <dgm:prSet/>
      <dgm:spPr/>
      <dgm:t>
        <a:bodyPr/>
        <a:lstStyle/>
        <a:p>
          <a:endParaRPr lang="ru-RU"/>
        </a:p>
      </dgm:t>
    </dgm:pt>
    <dgm:pt modelId="{4F5EF684-771E-4867-A3F0-F0457C9DF26B}" type="sibTrans" cxnId="{C8C6DE38-5491-4565-95CA-752DDD274393}">
      <dgm:prSet/>
      <dgm:spPr/>
      <dgm:t>
        <a:bodyPr/>
        <a:lstStyle/>
        <a:p>
          <a:endParaRPr lang="ru-RU"/>
        </a:p>
      </dgm:t>
    </dgm:pt>
    <dgm:pt modelId="{BAF65CB7-6F2A-4DD1-8E07-94413E87F2FC}">
      <dgm:prSet phldrT="[Текст]" custT="1"/>
      <dgm:spPr/>
      <dgm:t>
        <a:bodyPr/>
        <a:lstStyle/>
        <a:p>
          <a:r>
            <a:rPr lang="ru-RU" sz="1400" dirty="0" smtClean="0"/>
            <a:t>Кинотеатр «Орлёнок» </a:t>
          </a:r>
          <a:endParaRPr lang="ru-RU" sz="1400" dirty="0"/>
        </a:p>
      </dgm:t>
    </dgm:pt>
    <dgm:pt modelId="{97CA65E1-D847-4735-B033-6B055C1F9B91}" type="parTrans" cxnId="{90B58B11-7A83-4D3F-BF88-BED557BC47F0}">
      <dgm:prSet/>
      <dgm:spPr/>
      <dgm:t>
        <a:bodyPr/>
        <a:lstStyle/>
        <a:p>
          <a:endParaRPr lang="ru-RU"/>
        </a:p>
      </dgm:t>
    </dgm:pt>
    <dgm:pt modelId="{86EF0CD5-ADCD-4534-ABEC-4ABDBDACBA1D}" type="sibTrans" cxnId="{90B58B11-7A83-4D3F-BF88-BED557BC47F0}">
      <dgm:prSet/>
      <dgm:spPr/>
      <dgm:t>
        <a:bodyPr/>
        <a:lstStyle/>
        <a:p>
          <a:endParaRPr lang="ru-RU"/>
        </a:p>
      </dgm:t>
    </dgm:pt>
    <dgm:pt modelId="{86EE3174-0B6D-4B00-98FF-5DB3286F5FFC}">
      <dgm:prSet phldrT="[Текст]" custT="1"/>
      <dgm:spPr/>
      <dgm:t>
        <a:bodyPr/>
        <a:lstStyle/>
        <a:p>
          <a:r>
            <a:rPr lang="ru-RU" sz="1400" dirty="0" smtClean="0"/>
            <a:t>Нижегородский кукольный театр</a:t>
          </a:r>
          <a:endParaRPr lang="ru-RU" sz="1400" dirty="0"/>
        </a:p>
      </dgm:t>
    </dgm:pt>
    <dgm:pt modelId="{2CA0C80F-0930-429A-AF23-B67D68781BEB}" type="parTrans" cxnId="{97F974D3-9C43-4E00-9339-229F58999E1B}">
      <dgm:prSet/>
      <dgm:spPr/>
      <dgm:t>
        <a:bodyPr/>
        <a:lstStyle/>
        <a:p>
          <a:endParaRPr lang="ru-RU"/>
        </a:p>
      </dgm:t>
    </dgm:pt>
    <dgm:pt modelId="{F08159B6-3A4D-44D8-9AC4-F5F91B726496}" type="sibTrans" cxnId="{97F974D3-9C43-4E00-9339-229F58999E1B}">
      <dgm:prSet/>
      <dgm:spPr/>
      <dgm:t>
        <a:bodyPr/>
        <a:lstStyle/>
        <a:p>
          <a:endParaRPr lang="ru-RU"/>
        </a:p>
      </dgm:t>
    </dgm:pt>
    <dgm:pt modelId="{E4CE78E4-97A7-4177-954A-14C56190E2EA}">
      <dgm:prSet phldrT="[Текст]" custT="1"/>
      <dgm:spPr/>
      <dgm:t>
        <a:bodyPr/>
        <a:lstStyle/>
        <a:p>
          <a:r>
            <a:rPr lang="ru-RU" sz="1400" dirty="0" smtClean="0"/>
            <a:t>Театр «Новая сказка» </a:t>
          </a:r>
          <a:endParaRPr lang="ru-RU" sz="1400" dirty="0"/>
        </a:p>
      </dgm:t>
    </dgm:pt>
    <dgm:pt modelId="{23F0C7C2-8147-4156-BC2A-96D1B9390034}" type="parTrans" cxnId="{110529B7-B377-4BAE-B153-F05CC7DD39EC}">
      <dgm:prSet/>
      <dgm:spPr/>
      <dgm:t>
        <a:bodyPr/>
        <a:lstStyle/>
        <a:p>
          <a:endParaRPr lang="ru-RU"/>
        </a:p>
      </dgm:t>
    </dgm:pt>
    <dgm:pt modelId="{13C180FC-9F18-4ADE-B1AE-277BBF7589E3}" type="sibTrans" cxnId="{110529B7-B377-4BAE-B153-F05CC7DD39EC}">
      <dgm:prSet/>
      <dgm:spPr/>
      <dgm:t>
        <a:bodyPr/>
        <a:lstStyle/>
        <a:p>
          <a:endParaRPr lang="ru-RU"/>
        </a:p>
      </dgm:t>
    </dgm:pt>
    <dgm:pt modelId="{F8D65E19-D952-4082-9C2B-D6CD071C98F3}" type="pres">
      <dgm:prSet presAssocID="{AC7F6629-4253-45C6-874F-2378FF6CD6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6DE68-917F-4CE0-BBEB-B145D6287C02}" type="pres">
      <dgm:prSet presAssocID="{A03971B0-B55E-46A7-AACF-178108CD0D61}" presName="centerShape" presStyleLbl="node0" presStyleIdx="0" presStyleCnt="1" custScaleX="137466" custScaleY="124458"/>
      <dgm:spPr/>
      <dgm:t>
        <a:bodyPr/>
        <a:lstStyle/>
        <a:p>
          <a:endParaRPr lang="ru-RU"/>
        </a:p>
      </dgm:t>
    </dgm:pt>
    <dgm:pt modelId="{00DF3B9C-02A6-488B-823B-649E0C11C5E1}" type="pres">
      <dgm:prSet presAssocID="{60E8AE68-FB97-434A-A589-19811BD18A25}" presName="Name9" presStyleLbl="parChTrans1D2" presStyleIdx="0" presStyleCnt="10"/>
      <dgm:spPr/>
      <dgm:t>
        <a:bodyPr/>
        <a:lstStyle/>
        <a:p>
          <a:endParaRPr lang="ru-RU"/>
        </a:p>
      </dgm:t>
    </dgm:pt>
    <dgm:pt modelId="{233B392E-FEE6-4513-B7E0-DA875167E67E}" type="pres">
      <dgm:prSet presAssocID="{60E8AE68-FB97-434A-A589-19811BD18A25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64F7CB44-60DC-4864-9299-0F75918E6783}" type="pres">
      <dgm:prSet presAssocID="{E76D248A-C222-4AB8-9A56-385EFC31EA76}" presName="node" presStyleLbl="node1" presStyleIdx="0" presStyleCnt="10" custScaleX="136181" custScaleY="108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781E7-081E-472F-802D-158433B773A2}" type="pres">
      <dgm:prSet presAssocID="{B373C3E4-00CB-4A4D-B463-83EE178AD19B}" presName="Name9" presStyleLbl="parChTrans1D2" presStyleIdx="1" presStyleCnt="10"/>
      <dgm:spPr/>
      <dgm:t>
        <a:bodyPr/>
        <a:lstStyle/>
        <a:p>
          <a:endParaRPr lang="ru-RU"/>
        </a:p>
      </dgm:t>
    </dgm:pt>
    <dgm:pt modelId="{AC0F7F1E-0135-47A6-971D-12D31F30335E}" type="pres">
      <dgm:prSet presAssocID="{B373C3E4-00CB-4A4D-B463-83EE178AD19B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FF2251A4-72C5-471A-84C4-9C85735FB865}" type="pres">
      <dgm:prSet presAssocID="{AFD31921-D596-407E-8DFD-D93079D5C0F0}" presName="node" presStyleLbl="node1" presStyleIdx="1" presStyleCnt="10" custScaleX="140637" custScaleY="11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39087-71D4-48E8-8D16-8D152410315D}" type="pres">
      <dgm:prSet presAssocID="{F7518E83-12B3-434A-82DC-2C9B285BEFC7}" presName="Name9" presStyleLbl="parChTrans1D2" presStyleIdx="2" presStyleCnt="10"/>
      <dgm:spPr/>
      <dgm:t>
        <a:bodyPr/>
        <a:lstStyle/>
        <a:p>
          <a:endParaRPr lang="ru-RU"/>
        </a:p>
      </dgm:t>
    </dgm:pt>
    <dgm:pt modelId="{779B1D4C-B337-4744-9033-610401D8B3D4}" type="pres">
      <dgm:prSet presAssocID="{F7518E83-12B3-434A-82DC-2C9B285BEFC7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48E16F83-9634-4962-BF02-B79822DF4FEA}" type="pres">
      <dgm:prSet presAssocID="{2121B2EF-98B9-464F-83F4-DF04EA07DEBA}" presName="node" presStyleLbl="node1" presStyleIdx="2" presStyleCnt="10" custScaleX="139702" custScaleY="12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FE3F7-4B2B-44B7-9EBD-D86D9775D9FA}" type="pres">
      <dgm:prSet presAssocID="{25E2085B-1CC8-460C-AD4B-81C86B631C33}" presName="Name9" presStyleLbl="parChTrans1D2" presStyleIdx="3" presStyleCnt="10"/>
      <dgm:spPr/>
      <dgm:t>
        <a:bodyPr/>
        <a:lstStyle/>
        <a:p>
          <a:endParaRPr lang="ru-RU"/>
        </a:p>
      </dgm:t>
    </dgm:pt>
    <dgm:pt modelId="{9E3D0C37-0C33-4E2E-871B-818D1CCF2EC3}" type="pres">
      <dgm:prSet presAssocID="{25E2085B-1CC8-460C-AD4B-81C86B631C33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EA87767A-BD86-4DEC-B73E-EFFF7436E4D4}" type="pres">
      <dgm:prSet presAssocID="{8C2C46D1-FAAC-4BD0-B16F-2471F9313C17}" presName="node" presStyleLbl="node1" presStyleIdx="3" presStyleCnt="10" custScaleX="136158" custScaleY="1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C27FC-3AC2-42A3-A673-D3274D0BFBC6}" type="pres">
      <dgm:prSet presAssocID="{9F1FCA79-10C4-4AFB-A4DB-F2F4DD306E02}" presName="Name9" presStyleLbl="parChTrans1D2" presStyleIdx="4" presStyleCnt="10"/>
      <dgm:spPr/>
      <dgm:t>
        <a:bodyPr/>
        <a:lstStyle/>
        <a:p>
          <a:endParaRPr lang="ru-RU"/>
        </a:p>
      </dgm:t>
    </dgm:pt>
    <dgm:pt modelId="{97634617-8656-49D3-93D3-65DE5C87F938}" type="pres">
      <dgm:prSet presAssocID="{9F1FCA79-10C4-4AFB-A4DB-F2F4DD306E02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D17D52E6-40C9-4A84-9966-9223B694D32B}" type="pres">
      <dgm:prSet presAssocID="{7F911ACF-6C28-48E7-865D-0E8D8C655346}" presName="node" presStyleLbl="node1" presStyleIdx="4" presStyleCnt="10" custScaleX="144997" custScaleY="13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E8F26-05D9-4BB3-9CE3-A49B01D30324}" type="pres">
      <dgm:prSet presAssocID="{97CA65E1-D847-4735-B033-6B055C1F9B91}" presName="Name9" presStyleLbl="parChTrans1D2" presStyleIdx="5" presStyleCnt="10"/>
      <dgm:spPr/>
      <dgm:t>
        <a:bodyPr/>
        <a:lstStyle/>
        <a:p>
          <a:endParaRPr lang="ru-RU"/>
        </a:p>
      </dgm:t>
    </dgm:pt>
    <dgm:pt modelId="{966BC30D-2CA1-4B64-8272-BF985FC3E439}" type="pres">
      <dgm:prSet presAssocID="{97CA65E1-D847-4735-B033-6B055C1F9B91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2616B1BF-6941-429F-B055-08A896F668DD}" type="pres">
      <dgm:prSet presAssocID="{BAF65CB7-6F2A-4DD1-8E07-94413E87F2FC}" presName="node" presStyleLbl="node1" presStyleIdx="5" presStyleCnt="10" custScaleX="136181" custScaleY="122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29942-41FF-403E-B383-F4A4A02AF93A}" type="pres">
      <dgm:prSet presAssocID="{2CA0C80F-0930-429A-AF23-B67D68781BEB}" presName="Name9" presStyleLbl="parChTrans1D2" presStyleIdx="6" presStyleCnt="10"/>
      <dgm:spPr/>
      <dgm:t>
        <a:bodyPr/>
        <a:lstStyle/>
        <a:p>
          <a:endParaRPr lang="ru-RU"/>
        </a:p>
      </dgm:t>
    </dgm:pt>
    <dgm:pt modelId="{A0AA5A39-60DB-462F-A906-4FD35AB564D0}" type="pres">
      <dgm:prSet presAssocID="{2CA0C80F-0930-429A-AF23-B67D68781BEB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440F4978-20DE-4C82-8E2A-82038E798867}" type="pres">
      <dgm:prSet presAssocID="{86EE3174-0B6D-4B00-98FF-5DB3286F5FFC}" presName="node" presStyleLbl="node1" presStyleIdx="6" presStyleCnt="10" custScaleX="145001" custScaleY="143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38F20-0958-460C-8FA7-06905E01DCA5}" type="pres">
      <dgm:prSet presAssocID="{23F0C7C2-8147-4156-BC2A-96D1B9390034}" presName="Name9" presStyleLbl="parChTrans1D2" presStyleIdx="7" presStyleCnt="10"/>
      <dgm:spPr/>
      <dgm:t>
        <a:bodyPr/>
        <a:lstStyle/>
        <a:p>
          <a:endParaRPr lang="ru-RU"/>
        </a:p>
      </dgm:t>
    </dgm:pt>
    <dgm:pt modelId="{531CA7FA-C8E8-4E74-8CFA-55E41284CC3C}" type="pres">
      <dgm:prSet presAssocID="{23F0C7C2-8147-4156-BC2A-96D1B9390034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02AFAE13-2CF9-433A-9FFE-651828E2E9DF}" type="pres">
      <dgm:prSet presAssocID="{E4CE78E4-97A7-4177-954A-14C56190E2EA}" presName="node" presStyleLbl="node1" presStyleIdx="7" presStyleCnt="10" custScaleX="141161" custScaleY="13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F0AA5-5F1C-419F-9376-6410E42D902B}" type="pres">
      <dgm:prSet presAssocID="{4FE48445-B5A8-459C-B1B9-5BA16D9B5850}" presName="Name9" presStyleLbl="parChTrans1D2" presStyleIdx="8" presStyleCnt="10"/>
      <dgm:spPr/>
      <dgm:t>
        <a:bodyPr/>
        <a:lstStyle/>
        <a:p>
          <a:endParaRPr lang="ru-RU"/>
        </a:p>
      </dgm:t>
    </dgm:pt>
    <dgm:pt modelId="{CC879021-B119-48D6-819C-422C647C8EE2}" type="pres">
      <dgm:prSet presAssocID="{4FE48445-B5A8-459C-B1B9-5BA16D9B5850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3FF27378-F437-493F-9223-4815D096FB82}" type="pres">
      <dgm:prSet presAssocID="{D0C98290-B8A5-471F-8856-FABCC9B4F956}" presName="node" presStyleLbl="node1" presStyleIdx="8" presStyleCnt="10" custScaleX="128034" custScaleY="129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2A86F-C2F8-48AA-8ED4-0916553B704A}" type="pres">
      <dgm:prSet presAssocID="{0490E055-2859-49B1-B787-7DAD0106EFA3}" presName="Name9" presStyleLbl="parChTrans1D2" presStyleIdx="9" presStyleCnt="10"/>
      <dgm:spPr/>
      <dgm:t>
        <a:bodyPr/>
        <a:lstStyle/>
        <a:p>
          <a:endParaRPr lang="ru-RU"/>
        </a:p>
      </dgm:t>
    </dgm:pt>
    <dgm:pt modelId="{291DF787-90D5-4F71-8E97-D2813ED01724}" type="pres">
      <dgm:prSet presAssocID="{0490E055-2859-49B1-B787-7DAD0106EFA3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A7EDD1E9-305A-48F6-8DFF-9A510BD5BC64}" type="pres">
      <dgm:prSet presAssocID="{ECC87F7A-626E-4487-8B8E-CF64BCE161CE}" presName="node" presStyleLbl="node1" presStyleIdx="9" presStyleCnt="10" custScaleX="145001" custScaleY="136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529B7-B377-4BAE-B153-F05CC7DD39EC}" srcId="{A03971B0-B55E-46A7-AACF-178108CD0D61}" destId="{E4CE78E4-97A7-4177-954A-14C56190E2EA}" srcOrd="7" destOrd="0" parTransId="{23F0C7C2-8147-4156-BC2A-96D1B9390034}" sibTransId="{13C180FC-9F18-4ADE-B1AE-277BBF7589E3}"/>
    <dgm:cxn modelId="{7A1F776C-2EB8-41D8-9F7B-42AF20E6F7AE}" type="presOf" srcId="{97CA65E1-D847-4735-B033-6B055C1F9B91}" destId="{355E8F26-05D9-4BB3-9CE3-A49B01D30324}" srcOrd="0" destOrd="0" presId="urn:microsoft.com/office/officeart/2005/8/layout/radial1"/>
    <dgm:cxn modelId="{7FEC7ADB-A732-4741-A858-7E6B97C7E0E6}" srcId="{A03971B0-B55E-46A7-AACF-178108CD0D61}" destId="{E76D248A-C222-4AB8-9A56-385EFC31EA76}" srcOrd="0" destOrd="0" parTransId="{60E8AE68-FB97-434A-A589-19811BD18A25}" sibTransId="{8DC9381F-3019-4C47-8EA9-DD0F98444C89}"/>
    <dgm:cxn modelId="{6659E658-5AC9-4397-9C14-993063BBF8BA}" type="presOf" srcId="{25E2085B-1CC8-460C-AD4B-81C86B631C33}" destId="{9E3D0C37-0C33-4E2E-871B-818D1CCF2EC3}" srcOrd="1" destOrd="0" presId="urn:microsoft.com/office/officeart/2005/8/layout/radial1"/>
    <dgm:cxn modelId="{867DE5C8-EB5C-49F4-827C-AD14EBF8B5E5}" type="presOf" srcId="{86EE3174-0B6D-4B00-98FF-5DB3286F5FFC}" destId="{440F4978-20DE-4C82-8E2A-82038E798867}" srcOrd="0" destOrd="0" presId="urn:microsoft.com/office/officeart/2005/8/layout/radial1"/>
    <dgm:cxn modelId="{521C5AEF-F6B1-474F-A65E-A14F08E4559A}" srcId="{A03971B0-B55E-46A7-AACF-178108CD0D61}" destId="{ECC87F7A-626E-4487-8B8E-CF64BCE161CE}" srcOrd="9" destOrd="0" parTransId="{0490E055-2859-49B1-B787-7DAD0106EFA3}" sibTransId="{9B5D650F-ACD0-48B8-AEE0-101E7C4F21EE}"/>
    <dgm:cxn modelId="{58C52B0B-2A31-48AF-B604-F9AD82FF6755}" type="presOf" srcId="{25E2085B-1CC8-460C-AD4B-81C86B631C33}" destId="{666FE3F7-4B2B-44B7-9EBD-D86D9775D9FA}" srcOrd="0" destOrd="0" presId="urn:microsoft.com/office/officeart/2005/8/layout/radial1"/>
    <dgm:cxn modelId="{D9DAC2DA-16E4-437C-BE26-F10EF1A9D94F}" type="presOf" srcId="{23F0C7C2-8147-4156-BC2A-96D1B9390034}" destId="{531CA7FA-C8E8-4E74-8CFA-55E41284CC3C}" srcOrd="1" destOrd="0" presId="urn:microsoft.com/office/officeart/2005/8/layout/radial1"/>
    <dgm:cxn modelId="{5747978F-D4DA-49E5-A1F8-98F6EACE789B}" type="presOf" srcId="{97CA65E1-D847-4735-B033-6B055C1F9B91}" destId="{966BC30D-2CA1-4B64-8272-BF985FC3E439}" srcOrd="1" destOrd="0" presId="urn:microsoft.com/office/officeart/2005/8/layout/radial1"/>
    <dgm:cxn modelId="{C82DD8EE-4534-4A75-BD29-FC40026D75AD}" type="presOf" srcId="{E76D248A-C222-4AB8-9A56-385EFC31EA76}" destId="{64F7CB44-60DC-4864-9299-0F75918E6783}" srcOrd="0" destOrd="0" presId="urn:microsoft.com/office/officeart/2005/8/layout/radial1"/>
    <dgm:cxn modelId="{D866AAC2-AA21-499C-8067-A21FD1AC8F49}" srcId="{A03971B0-B55E-46A7-AACF-178108CD0D61}" destId="{2121B2EF-98B9-464F-83F4-DF04EA07DEBA}" srcOrd="2" destOrd="0" parTransId="{F7518E83-12B3-434A-82DC-2C9B285BEFC7}" sibTransId="{AA46206F-5DF5-44C3-8A7F-A9AADFF28052}"/>
    <dgm:cxn modelId="{E6DAC3E6-E1BD-4E98-A059-83B27792369F}" type="presOf" srcId="{F7518E83-12B3-434A-82DC-2C9B285BEFC7}" destId="{4D939087-71D4-48E8-8D16-8D152410315D}" srcOrd="0" destOrd="0" presId="urn:microsoft.com/office/officeart/2005/8/layout/radial1"/>
    <dgm:cxn modelId="{90B58B11-7A83-4D3F-BF88-BED557BC47F0}" srcId="{A03971B0-B55E-46A7-AACF-178108CD0D61}" destId="{BAF65CB7-6F2A-4DD1-8E07-94413E87F2FC}" srcOrd="5" destOrd="0" parTransId="{97CA65E1-D847-4735-B033-6B055C1F9B91}" sibTransId="{86EF0CD5-ADCD-4534-ABEC-4ABDBDACBA1D}"/>
    <dgm:cxn modelId="{AB91C353-04FB-42BE-86EB-750647973D17}" type="presOf" srcId="{F7518E83-12B3-434A-82DC-2C9B285BEFC7}" destId="{779B1D4C-B337-4744-9033-610401D8B3D4}" srcOrd="1" destOrd="0" presId="urn:microsoft.com/office/officeart/2005/8/layout/radial1"/>
    <dgm:cxn modelId="{26572FF6-0574-41FD-809A-1FED4CE9701C}" srcId="{A03971B0-B55E-46A7-AACF-178108CD0D61}" destId="{D0C98290-B8A5-471F-8856-FABCC9B4F956}" srcOrd="8" destOrd="0" parTransId="{4FE48445-B5A8-459C-B1B9-5BA16D9B5850}" sibTransId="{B5EC8DAB-A98B-4D29-AACC-98DD1183D4D2}"/>
    <dgm:cxn modelId="{797EE1E5-9381-4F32-A1E5-5F42DD2815F3}" type="presOf" srcId="{8C2C46D1-FAAC-4BD0-B16F-2471F9313C17}" destId="{EA87767A-BD86-4DEC-B73E-EFFF7436E4D4}" srcOrd="0" destOrd="0" presId="urn:microsoft.com/office/officeart/2005/8/layout/radial1"/>
    <dgm:cxn modelId="{71C6D11B-DB20-467E-8D32-24DC594CE868}" type="presOf" srcId="{60E8AE68-FB97-434A-A589-19811BD18A25}" destId="{00DF3B9C-02A6-488B-823B-649E0C11C5E1}" srcOrd="0" destOrd="0" presId="urn:microsoft.com/office/officeart/2005/8/layout/radial1"/>
    <dgm:cxn modelId="{2F31ED8D-3E9C-4C5C-B1AE-8B6D0CCB10BF}" type="presOf" srcId="{0490E055-2859-49B1-B787-7DAD0106EFA3}" destId="{291DF787-90D5-4F71-8E97-D2813ED01724}" srcOrd="1" destOrd="0" presId="urn:microsoft.com/office/officeart/2005/8/layout/radial1"/>
    <dgm:cxn modelId="{CE6FF98C-05BF-491D-ADCB-244C3E2CB669}" type="presOf" srcId="{2121B2EF-98B9-464F-83F4-DF04EA07DEBA}" destId="{48E16F83-9634-4962-BF02-B79822DF4FEA}" srcOrd="0" destOrd="0" presId="urn:microsoft.com/office/officeart/2005/8/layout/radial1"/>
    <dgm:cxn modelId="{3565D0FF-D0F9-4545-8664-90BEC8AC4464}" srcId="{A03971B0-B55E-46A7-AACF-178108CD0D61}" destId="{AFD31921-D596-407E-8DFD-D93079D5C0F0}" srcOrd="1" destOrd="0" parTransId="{B373C3E4-00CB-4A4D-B463-83EE178AD19B}" sibTransId="{0A0BED11-2C5A-4BA3-98E8-F3EF27207BFD}"/>
    <dgm:cxn modelId="{EFCA8B63-EA3A-4CA9-AE1D-F1744EC5E113}" type="presOf" srcId="{2CA0C80F-0930-429A-AF23-B67D68781BEB}" destId="{79F29942-41FF-403E-B383-F4A4A02AF93A}" srcOrd="0" destOrd="0" presId="urn:microsoft.com/office/officeart/2005/8/layout/radial1"/>
    <dgm:cxn modelId="{DC5FD504-56EA-4999-952A-9FA4D05F45C1}" type="presOf" srcId="{AC7F6629-4253-45C6-874F-2378FF6CD67E}" destId="{F8D65E19-D952-4082-9C2B-D6CD071C98F3}" srcOrd="0" destOrd="0" presId="urn:microsoft.com/office/officeart/2005/8/layout/radial1"/>
    <dgm:cxn modelId="{E51E58DA-7380-48D7-AA05-3FAA2DE4943E}" type="presOf" srcId="{B373C3E4-00CB-4A4D-B463-83EE178AD19B}" destId="{AC0F7F1E-0135-47A6-971D-12D31F30335E}" srcOrd="1" destOrd="0" presId="urn:microsoft.com/office/officeart/2005/8/layout/radial1"/>
    <dgm:cxn modelId="{4ABA638D-0299-480B-A553-67B5A29B789A}" type="presOf" srcId="{A03971B0-B55E-46A7-AACF-178108CD0D61}" destId="{0286DE68-917F-4CE0-BBEB-B145D6287C02}" srcOrd="0" destOrd="0" presId="urn:microsoft.com/office/officeart/2005/8/layout/radial1"/>
    <dgm:cxn modelId="{C8C6DE38-5491-4565-95CA-752DDD274393}" srcId="{A03971B0-B55E-46A7-AACF-178108CD0D61}" destId="{7F911ACF-6C28-48E7-865D-0E8D8C655346}" srcOrd="4" destOrd="0" parTransId="{9F1FCA79-10C4-4AFB-A4DB-F2F4DD306E02}" sibTransId="{4F5EF684-771E-4867-A3F0-F0457C9DF26B}"/>
    <dgm:cxn modelId="{232512B6-4E9A-4327-9FF2-6BD73A88E9EE}" type="presOf" srcId="{4FE48445-B5A8-459C-B1B9-5BA16D9B5850}" destId="{CC879021-B119-48D6-819C-422C647C8EE2}" srcOrd="1" destOrd="0" presId="urn:microsoft.com/office/officeart/2005/8/layout/radial1"/>
    <dgm:cxn modelId="{6C2EDE05-648E-4675-B9CC-F5F604D638C6}" type="presOf" srcId="{4FE48445-B5A8-459C-B1B9-5BA16D9B5850}" destId="{839F0AA5-5F1C-419F-9376-6410E42D902B}" srcOrd="0" destOrd="0" presId="urn:microsoft.com/office/officeart/2005/8/layout/radial1"/>
    <dgm:cxn modelId="{97F974D3-9C43-4E00-9339-229F58999E1B}" srcId="{A03971B0-B55E-46A7-AACF-178108CD0D61}" destId="{86EE3174-0B6D-4B00-98FF-5DB3286F5FFC}" srcOrd="6" destOrd="0" parTransId="{2CA0C80F-0930-429A-AF23-B67D68781BEB}" sibTransId="{F08159B6-3A4D-44D8-9AC4-F5F91B726496}"/>
    <dgm:cxn modelId="{56F67BAD-2728-43CA-8A99-BB7502A322F6}" type="presOf" srcId="{60E8AE68-FB97-434A-A589-19811BD18A25}" destId="{233B392E-FEE6-4513-B7E0-DA875167E67E}" srcOrd="1" destOrd="0" presId="urn:microsoft.com/office/officeart/2005/8/layout/radial1"/>
    <dgm:cxn modelId="{2B34C38D-ACF1-466E-BD32-9269BB1A062E}" type="presOf" srcId="{ECC87F7A-626E-4487-8B8E-CF64BCE161CE}" destId="{A7EDD1E9-305A-48F6-8DFF-9A510BD5BC64}" srcOrd="0" destOrd="0" presId="urn:microsoft.com/office/officeart/2005/8/layout/radial1"/>
    <dgm:cxn modelId="{31E7547D-1194-44F9-921E-DF553044A713}" type="presOf" srcId="{E4CE78E4-97A7-4177-954A-14C56190E2EA}" destId="{02AFAE13-2CF9-433A-9FFE-651828E2E9DF}" srcOrd="0" destOrd="0" presId="urn:microsoft.com/office/officeart/2005/8/layout/radial1"/>
    <dgm:cxn modelId="{5190DCA6-EED9-4B61-9A76-495D6AED3A75}" type="presOf" srcId="{B373C3E4-00CB-4A4D-B463-83EE178AD19B}" destId="{89B781E7-081E-472F-802D-158433B773A2}" srcOrd="0" destOrd="0" presId="urn:microsoft.com/office/officeart/2005/8/layout/radial1"/>
    <dgm:cxn modelId="{AD895E88-9265-4676-951B-0F6B5510C20D}" type="presOf" srcId="{AFD31921-D596-407E-8DFD-D93079D5C0F0}" destId="{FF2251A4-72C5-471A-84C4-9C85735FB865}" srcOrd="0" destOrd="0" presId="urn:microsoft.com/office/officeart/2005/8/layout/radial1"/>
    <dgm:cxn modelId="{E9F6B745-DAD5-4084-BD7E-F8431790F6F4}" srcId="{AC7F6629-4253-45C6-874F-2378FF6CD67E}" destId="{A03971B0-B55E-46A7-AACF-178108CD0D61}" srcOrd="0" destOrd="0" parTransId="{7D6D23DB-CD69-4BAB-933B-64FF4732EC1A}" sibTransId="{DE64FCA8-4A58-4DA0-B87C-75004243285C}"/>
    <dgm:cxn modelId="{E9CCCC3D-1663-4849-9552-6EA073C35348}" type="presOf" srcId="{2CA0C80F-0930-429A-AF23-B67D68781BEB}" destId="{A0AA5A39-60DB-462F-A906-4FD35AB564D0}" srcOrd="1" destOrd="0" presId="urn:microsoft.com/office/officeart/2005/8/layout/radial1"/>
    <dgm:cxn modelId="{66477389-8D6B-4D98-BB1C-F5F4B445A212}" type="presOf" srcId="{23F0C7C2-8147-4156-BC2A-96D1B9390034}" destId="{1C138F20-0958-460C-8FA7-06905E01DCA5}" srcOrd="0" destOrd="0" presId="urn:microsoft.com/office/officeart/2005/8/layout/radial1"/>
    <dgm:cxn modelId="{7BC372F8-D3DB-4947-B70C-C0065F866610}" type="presOf" srcId="{9F1FCA79-10C4-4AFB-A4DB-F2F4DD306E02}" destId="{97634617-8656-49D3-93D3-65DE5C87F938}" srcOrd="1" destOrd="0" presId="urn:microsoft.com/office/officeart/2005/8/layout/radial1"/>
    <dgm:cxn modelId="{9AE54780-BD59-415B-A6D8-DFCB4B085358}" type="presOf" srcId="{7F911ACF-6C28-48E7-865D-0E8D8C655346}" destId="{D17D52E6-40C9-4A84-9966-9223B694D32B}" srcOrd="0" destOrd="0" presId="urn:microsoft.com/office/officeart/2005/8/layout/radial1"/>
    <dgm:cxn modelId="{CEC22F7D-E39B-472A-AC59-B09543D31208}" type="presOf" srcId="{D0C98290-B8A5-471F-8856-FABCC9B4F956}" destId="{3FF27378-F437-493F-9223-4815D096FB82}" srcOrd="0" destOrd="0" presId="urn:microsoft.com/office/officeart/2005/8/layout/radial1"/>
    <dgm:cxn modelId="{F07576BD-E63B-4EA9-BFEE-F0F96A02A1C9}" type="presOf" srcId="{0490E055-2859-49B1-B787-7DAD0106EFA3}" destId="{CBB2A86F-C2F8-48AA-8ED4-0916553B704A}" srcOrd="0" destOrd="0" presId="urn:microsoft.com/office/officeart/2005/8/layout/radial1"/>
    <dgm:cxn modelId="{6D38891D-81AE-4760-9417-A79855D01881}" type="presOf" srcId="{BAF65CB7-6F2A-4DD1-8E07-94413E87F2FC}" destId="{2616B1BF-6941-429F-B055-08A896F668DD}" srcOrd="0" destOrd="0" presId="urn:microsoft.com/office/officeart/2005/8/layout/radial1"/>
    <dgm:cxn modelId="{35295F58-35FE-4E48-B596-493FE33467D7}" type="presOf" srcId="{9F1FCA79-10C4-4AFB-A4DB-F2F4DD306E02}" destId="{6FFC27FC-3AC2-42A3-A673-D3274D0BFBC6}" srcOrd="0" destOrd="0" presId="urn:microsoft.com/office/officeart/2005/8/layout/radial1"/>
    <dgm:cxn modelId="{7A6D8D7B-8A22-40A3-B2E7-BDE87BC4ED07}" srcId="{A03971B0-B55E-46A7-AACF-178108CD0D61}" destId="{8C2C46D1-FAAC-4BD0-B16F-2471F9313C17}" srcOrd="3" destOrd="0" parTransId="{25E2085B-1CC8-460C-AD4B-81C86B631C33}" sibTransId="{AC06CC9E-3AAB-41B6-9132-2E2CF673D314}"/>
    <dgm:cxn modelId="{64556D76-2260-4A72-9634-E6A48884490D}" type="presParOf" srcId="{F8D65E19-D952-4082-9C2B-D6CD071C98F3}" destId="{0286DE68-917F-4CE0-BBEB-B145D6287C02}" srcOrd="0" destOrd="0" presId="urn:microsoft.com/office/officeart/2005/8/layout/radial1"/>
    <dgm:cxn modelId="{2429064C-9E4B-4D90-AE42-D3991EDC38DF}" type="presParOf" srcId="{F8D65E19-D952-4082-9C2B-D6CD071C98F3}" destId="{00DF3B9C-02A6-488B-823B-649E0C11C5E1}" srcOrd="1" destOrd="0" presId="urn:microsoft.com/office/officeart/2005/8/layout/radial1"/>
    <dgm:cxn modelId="{23299F93-86DC-44C3-92A9-B0A297DACF06}" type="presParOf" srcId="{00DF3B9C-02A6-488B-823B-649E0C11C5E1}" destId="{233B392E-FEE6-4513-B7E0-DA875167E67E}" srcOrd="0" destOrd="0" presId="urn:microsoft.com/office/officeart/2005/8/layout/radial1"/>
    <dgm:cxn modelId="{CAD508C6-2761-44E3-B55B-BA955C5B149F}" type="presParOf" srcId="{F8D65E19-D952-4082-9C2B-D6CD071C98F3}" destId="{64F7CB44-60DC-4864-9299-0F75918E6783}" srcOrd="2" destOrd="0" presId="urn:microsoft.com/office/officeart/2005/8/layout/radial1"/>
    <dgm:cxn modelId="{65B0E9DC-98DD-41CF-8A04-ADE50111F58E}" type="presParOf" srcId="{F8D65E19-D952-4082-9C2B-D6CD071C98F3}" destId="{89B781E7-081E-472F-802D-158433B773A2}" srcOrd="3" destOrd="0" presId="urn:microsoft.com/office/officeart/2005/8/layout/radial1"/>
    <dgm:cxn modelId="{D55C23E3-7276-4468-A759-CA7F2340D81A}" type="presParOf" srcId="{89B781E7-081E-472F-802D-158433B773A2}" destId="{AC0F7F1E-0135-47A6-971D-12D31F30335E}" srcOrd="0" destOrd="0" presId="urn:microsoft.com/office/officeart/2005/8/layout/radial1"/>
    <dgm:cxn modelId="{0ABECFC3-529B-4DB4-8FAD-65EB36E77ED5}" type="presParOf" srcId="{F8D65E19-D952-4082-9C2B-D6CD071C98F3}" destId="{FF2251A4-72C5-471A-84C4-9C85735FB865}" srcOrd="4" destOrd="0" presId="urn:microsoft.com/office/officeart/2005/8/layout/radial1"/>
    <dgm:cxn modelId="{167CCDE4-10DD-4AED-AA70-7526EEB87566}" type="presParOf" srcId="{F8D65E19-D952-4082-9C2B-D6CD071C98F3}" destId="{4D939087-71D4-48E8-8D16-8D152410315D}" srcOrd="5" destOrd="0" presId="urn:microsoft.com/office/officeart/2005/8/layout/radial1"/>
    <dgm:cxn modelId="{CDB96D46-5783-4966-AE9F-0A3B47A780F4}" type="presParOf" srcId="{4D939087-71D4-48E8-8D16-8D152410315D}" destId="{779B1D4C-B337-4744-9033-610401D8B3D4}" srcOrd="0" destOrd="0" presId="urn:microsoft.com/office/officeart/2005/8/layout/radial1"/>
    <dgm:cxn modelId="{6420E6F6-6F34-4E39-BB32-A565B010646C}" type="presParOf" srcId="{F8D65E19-D952-4082-9C2B-D6CD071C98F3}" destId="{48E16F83-9634-4962-BF02-B79822DF4FEA}" srcOrd="6" destOrd="0" presId="urn:microsoft.com/office/officeart/2005/8/layout/radial1"/>
    <dgm:cxn modelId="{F3234271-465B-45B4-87C6-40C2AA508C4B}" type="presParOf" srcId="{F8D65E19-D952-4082-9C2B-D6CD071C98F3}" destId="{666FE3F7-4B2B-44B7-9EBD-D86D9775D9FA}" srcOrd="7" destOrd="0" presId="urn:microsoft.com/office/officeart/2005/8/layout/radial1"/>
    <dgm:cxn modelId="{8CB8902C-32C6-4302-BA85-2B205FD85F4B}" type="presParOf" srcId="{666FE3F7-4B2B-44B7-9EBD-D86D9775D9FA}" destId="{9E3D0C37-0C33-4E2E-871B-818D1CCF2EC3}" srcOrd="0" destOrd="0" presId="urn:microsoft.com/office/officeart/2005/8/layout/radial1"/>
    <dgm:cxn modelId="{B1ACF6EE-0AC4-4DF3-99DE-8CEE611E8525}" type="presParOf" srcId="{F8D65E19-D952-4082-9C2B-D6CD071C98F3}" destId="{EA87767A-BD86-4DEC-B73E-EFFF7436E4D4}" srcOrd="8" destOrd="0" presId="urn:microsoft.com/office/officeart/2005/8/layout/radial1"/>
    <dgm:cxn modelId="{3B537983-78F2-4B10-A8E2-3839047A1D34}" type="presParOf" srcId="{F8D65E19-D952-4082-9C2B-D6CD071C98F3}" destId="{6FFC27FC-3AC2-42A3-A673-D3274D0BFBC6}" srcOrd="9" destOrd="0" presId="urn:microsoft.com/office/officeart/2005/8/layout/radial1"/>
    <dgm:cxn modelId="{41E055FD-072E-469E-94DD-2E0638FF40B2}" type="presParOf" srcId="{6FFC27FC-3AC2-42A3-A673-D3274D0BFBC6}" destId="{97634617-8656-49D3-93D3-65DE5C87F938}" srcOrd="0" destOrd="0" presId="urn:microsoft.com/office/officeart/2005/8/layout/radial1"/>
    <dgm:cxn modelId="{03200391-C64D-445A-8B0C-36A616F2B1D6}" type="presParOf" srcId="{F8D65E19-D952-4082-9C2B-D6CD071C98F3}" destId="{D17D52E6-40C9-4A84-9966-9223B694D32B}" srcOrd="10" destOrd="0" presId="urn:microsoft.com/office/officeart/2005/8/layout/radial1"/>
    <dgm:cxn modelId="{54C7A059-9D83-4C04-A08E-EBCD52312C3B}" type="presParOf" srcId="{F8D65E19-D952-4082-9C2B-D6CD071C98F3}" destId="{355E8F26-05D9-4BB3-9CE3-A49B01D30324}" srcOrd="11" destOrd="0" presId="urn:microsoft.com/office/officeart/2005/8/layout/radial1"/>
    <dgm:cxn modelId="{DC833422-8337-4D6C-9FE1-DC5B6ECE54A9}" type="presParOf" srcId="{355E8F26-05D9-4BB3-9CE3-A49B01D30324}" destId="{966BC30D-2CA1-4B64-8272-BF985FC3E439}" srcOrd="0" destOrd="0" presId="urn:microsoft.com/office/officeart/2005/8/layout/radial1"/>
    <dgm:cxn modelId="{1E4F1357-88C5-41F6-B334-C7037DB8C9E6}" type="presParOf" srcId="{F8D65E19-D952-4082-9C2B-D6CD071C98F3}" destId="{2616B1BF-6941-429F-B055-08A896F668DD}" srcOrd="12" destOrd="0" presId="urn:microsoft.com/office/officeart/2005/8/layout/radial1"/>
    <dgm:cxn modelId="{B51F1ED9-1685-42BB-82C9-852727350C74}" type="presParOf" srcId="{F8D65E19-D952-4082-9C2B-D6CD071C98F3}" destId="{79F29942-41FF-403E-B383-F4A4A02AF93A}" srcOrd="13" destOrd="0" presId="urn:microsoft.com/office/officeart/2005/8/layout/radial1"/>
    <dgm:cxn modelId="{5B063403-B05D-422F-AD22-A7CDF074D9EC}" type="presParOf" srcId="{79F29942-41FF-403E-B383-F4A4A02AF93A}" destId="{A0AA5A39-60DB-462F-A906-4FD35AB564D0}" srcOrd="0" destOrd="0" presId="urn:microsoft.com/office/officeart/2005/8/layout/radial1"/>
    <dgm:cxn modelId="{1A672CA6-C347-43D1-9B0B-E37641E5316F}" type="presParOf" srcId="{F8D65E19-D952-4082-9C2B-D6CD071C98F3}" destId="{440F4978-20DE-4C82-8E2A-82038E798867}" srcOrd="14" destOrd="0" presId="urn:microsoft.com/office/officeart/2005/8/layout/radial1"/>
    <dgm:cxn modelId="{44BE08BA-D56E-40A2-BBCB-04FFE36FBF39}" type="presParOf" srcId="{F8D65E19-D952-4082-9C2B-D6CD071C98F3}" destId="{1C138F20-0958-460C-8FA7-06905E01DCA5}" srcOrd="15" destOrd="0" presId="urn:microsoft.com/office/officeart/2005/8/layout/radial1"/>
    <dgm:cxn modelId="{96AB4B7A-70A9-4C8A-9D38-6BF0DCE46CD6}" type="presParOf" srcId="{1C138F20-0958-460C-8FA7-06905E01DCA5}" destId="{531CA7FA-C8E8-4E74-8CFA-55E41284CC3C}" srcOrd="0" destOrd="0" presId="urn:microsoft.com/office/officeart/2005/8/layout/radial1"/>
    <dgm:cxn modelId="{F6DC01AA-A306-43B7-B94D-FC07D4594C96}" type="presParOf" srcId="{F8D65E19-D952-4082-9C2B-D6CD071C98F3}" destId="{02AFAE13-2CF9-433A-9FFE-651828E2E9DF}" srcOrd="16" destOrd="0" presId="urn:microsoft.com/office/officeart/2005/8/layout/radial1"/>
    <dgm:cxn modelId="{2B4D7EB3-BA49-41D1-A9CF-B7D072880570}" type="presParOf" srcId="{F8D65E19-D952-4082-9C2B-D6CD071C98F3}" destId="{839F0AA5-5F1C-419F-9376-6410E42D902B}" srcOrd="17" destOrd="0" presId="urn:microsoft.com/office/officeart/2005/8/layout/radial1"/>
    <dgm:cxn modelId="{E46E675B-EBDD-4DD5-94A4-CFAD23A1A1FF}" type="presParOf" srcId="{839F0AA5-5F1C-419F-9376-6410E42D902B}" destId="{CC879021-B119-48D6-819C-422C647C8EE2}" srcOrd="0" destOrd="0" presId="urn:microsoft.com/office/officeart/2005/8/layout/radial1"/>
    <dgm:cxn modelId="{B93C9212-6507-4970-AB2E-B509B214900B}" type="presParOf" srcId="{F8D65E19-D952-4082-9C2B-D6CD071C98F3}" destId="{3FF27378-F437-493F-9223-4815D096FB82}" srcOrd="18" destOrd="0" presId="urn:microsoft.com/office/officeart/2005/8/layout/radial1"/>
    <dgm:cxn modelId="{5731BCAC-C017-4854-892A-AB30EBFEE3A5}" type="presParOf" srcId="{F8D65E19-D952-4082-9C2B-D6CD071C98F3}" destId="{CBB2A86F-C2F8-48AA-8ED4-0916553B704A}" srcOrd="19" destOrd="0" presId="urn:microsoft.com/office/officeart/2005/8/layout/radial1"/>
    <dgm:cxn modelId="{D9AFA114-7263-42C2-B6D5-FE5D3B6A70BB}" type="presParOf" srcId="{CBB2A86F-C2F8-48AA-8ED4-0916553B704A}" destId="{291DF787-90D5-4F71-8E97-D2813ED01724}" srcOrd="0" destOrd="0" presId="urn:microsoft.com/office/officeart/2005/8/layout/radial1"/>
    <dgm:cxn modelId="{D2C04C7D-FE56-4354-990A-8BB6CB32441D}" type="presParOf" srcId="{F8D65E19-D952-4082-9C2B-D6CD071C98F3}" destId="{A7EDD1E9-305A-48F6-8DFF-9A510BD5BC64}" srcOrd="2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8D91A0-832D-4186-86F2-D8EE96DD61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473C7A-B20F-4835-866B-8E2D0E7F38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C4538E-43DB-4D90-9B4A-DB71EE7DB68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900512-69AA-435F-8F75-C70EE2DC82C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794DA9-C76A-4B83-B7D2-EF43F4A5F4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C84D1E-89BD-4227-84B2-BE08BA69A4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49FED8-4633-428E-9C66-8C7A14529C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F88A4A-36CF-43B8-B297-2B9E4FB5E8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90EFC2A-BBD1-47C2-92E1-BD89784B8F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F5219E-C3C5-4AF8-97F5-BF1DDF2E09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2A83788-6453-4FF3-9E83-127B8877A4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29B0AA-15AF-49AF-AF7A-3B0B441667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60D5C9-0339-4988-B95E-91E63EE720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964F95-9FF8-4109-9166-27F5355BA7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906FD5-B97B-4911-9055-B9BC5DF733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C646CD9-ADA3-45D3-94FF-39F43C9CCD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3062C4C-0201-4413-8582-8DA4743045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902F6F-462B-4B78-9835-AC51F2D03A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47A5E0-647F-4D6C-9DBA-9DF97E64EC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4520A8-FE45-4561-A1E2-1BA42B6743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B4CA9D-FD78-4CD1-8E23-AC4F5FA329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852EB2-8146-4A97-8AF9-4FEB137C0B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14FFC6-2547-4FBD-B12E-9D9B1D8480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A42480-A19E-4BE4-BEBE-CEE974050F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0F5283-F63C-46B2-A5EF-22944FB56AC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marL="194400" indent="-145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388800" indent="-145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583200" indent="-129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777600" indent="-97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972000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166400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1360800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marL="194400" indent="-145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388800" indent="-145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583200" indent="-129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777600" indent="-97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972000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166400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1360800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A37F14-532F-4C30-939E-5AFFF22F8B9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00000" y="4500000"/>
            <a:ext cx="7957800" cy="20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Monotype Corsiva"/>
              </a:rPr>
              <a:t>Образовательной программы дошкольного образования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Monotype Corsiva"/>
              </a:rPr>
              <a:t>Муниципального бюджетного дошкольного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Monotype Corsiva"/>
              </a:rPr>
              <a:t>образовательного учреждения </a:t>
            </a:r>
            <a:br>
              <a:rPr sz="2600"/>
            </a:br>
            <a:r>
              <a:rPr b="1" lang="ru-RU" sz="2600" spc="-1" strike="noStrike">
                <a:solidFill>
                  <a:srgbClr val="000000"/>
                </a:solidFill>
                <a:latin typeface="Monotype Corsiva"/>
              </a:rPr>
              <a:t>«Детский  сад  № 136» 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Содержимое 5" descr="Дет.сад.jpg"/>
          <p:cNvPicPr/>
          <p:nvPr/>
        </p:nvPicPr>
        <p:blipFill>
          <a:blip r:embed="rId1"/>
          <a:stretch/>
        </p:blipFill>
        <p:spPr>
          <a:xfrm>
            <a:off x="2286000" y="1143000"/>
            <a:ext cx="4733640" cy="3549960"/>
          </a:xfrm>
          <a:prstGeom prst="rect">
            <a:avLst/>
          </a:prstGeom>
          <a:ln w="0">
            <a:noFill/>
          </a:ln>
        </p:spPr>
      </p:pic>
      <p:sp>
        <p:nvSpPr>
          <p:cNvPr id="85" name="TextBox 6"/>
          <p:cNvSpPr/>
          <p:nvPr/>
        </p:nvSpPr>
        <p:spPr>
          <a:xfrm>
            <a:off x="1643040" y="142920"/>
            <a:ext cx="57142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Monotype Corsiva"/>
                <a:ea typeface="DejaVu Sans"/>
              </a:rPr>
              <a:t>Презентация</a:t>
            </a:r>
            <a:r>
              <a:rPr b="1" lang="ru-R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57120" y="214200"/>
            <a:ext cx="742896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6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Основные принципы работы детского сада с семьями воспитанников: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57160" y="4572000"/>
            <a:ext cx="8000280" cy="207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Сотрудничество</a:t>
            </a: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 – общение на равных, где ни одной из сторон взаимодействия не принадлежит привилегия указывать, контролировать, оценивать.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Взаимодействие</a:t>
            </a: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 – способ организации совместной деятельности, которая осуществляется на основании социальной перцепции и с помощью общения.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857160" y="3571920"/>
            <a:ext cx="7857360" cy="92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000000"/>
                </a:solidFill>
                <a:latin typeface="Bookman Old Style"/>
              </a:rPr>
              <a:t>Виды взаимоотношений МБДОУ с семьями воспитанников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Содержимое 2"/>
          <p:cNvSpPr/>
          <p:nvPr/>
        </p:nvSpPr>
        <p:spPr>
          <a:xfrm>
            <a:off x="898560" y="1285920"/>
            <a:ext cx="7958880" cy="22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000"/>
          </a:bodyPr>
          <a:p>
            <a:pPr marL="340560" indent="-34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единый подход к процессу воспитания ребенка;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0560" indent="-34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открытость дошкольного учреждения для родителей;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0560" indent="-34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взаимное доверие во взаимоотношениях педагогов и родителей;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0560" indent="-34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уважение и доброжелательность друг к другу;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0560" indent="-34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дифференцированный подход к каждой семье;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0560" indent="-3405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равная ответственность родителей и педагогов.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583829585"/>
              </p:ext>
            </p:extLst>
          </p:nvPr>
        </p:nvGraphicFramePr>
        <p:xfrm>
          <a:off x="928800" y="285840"/>
          <a:ext cx="7929000" cy="628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3200" spc="-1" strike="noStrike">
                <a:solidFill>
                  <a:srgbClr val="000000"/>
                </a:solidFill>
                <a:latin typeface="Bookman Old Style"/>
              </a:rPr>
              <a:t>Взаимодействие МБДОУ с социальными партнёрами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992663941"/>
              </p:ext>
            </p:extLst>
          </p:nvPr>
        </p:nvGraphicFramePr>
        <p:xfrm>
          <a:off x="714240" y="1428840"/>
          <a:ext cx="4642920" cy="492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5" name="Содержимое 5" descr="DSCF3039"/>
          <p:cNvPicPr/>
          <p:nvPr/>
        </p:nvPicPr>
        <p:blipFill>
          <a:blip r:embed="rId5"/>
          <a:stretch/>
        </p:blipFill>
        <p:spPr>
          <a:xfrm>
            <a:off x="5643720" y="1357200"/>
            <a:ext cx="3071160" cy="2428200"/>
          </a:xfrm>
          <a:prstGeom prst="rect">
            <a:avLst/>
          </a:prstGeom>
          <a:ln w="9525">
            <a:noFill/>
          </a:ln>
        </p:spPr>
      </p:pic>
      <p:pic>
        <p:nvPicPr>
          <p:cNvPr id="106" name="Содержимое 4" descr="http://mdoy.pro/pict/ds_131/gallery/malenkie_patriotyi/photos/DSCF0201.JPG"/>
          <p:cNvPicPr/>
          <p:nvPr/>
        </p:nvPicPr>
        <p:blipFill>
          <a:blip r:embed="rId6"/>
          <a:stretch/>
        </p:blipFill>
        <p:spPr>
          <a:xfrm>
            <a:off x="5572080" y="4000680"/>
            <a:ext cx="3142440" cy="24994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/>
          </p:nvPr>
        </p:nvSpPr>
        <p:spPr>
          <a:xfrm>
            <a:off x="1143000" y="928800"/>
            <a:ext cx="7071480" cy="550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«Образовательная программа Муниципального бюджетного дошкольного образовательного учреждения «Детский сад № 136»  г. Нижнего Новгорода (далее ОП ДО), разработана в соответствии с федеральным государственным образовательным стандартом дошкольного образования, утв. приказом Минобрнауки России от 17.10.2013 № 1155, и федеральной образовательной программой дошкольного образования, утв. приказом Минпросвещения России от 25.11.2022 № 1028».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/>
          </p:nvPr>
        </p:nvSpPr>
        <p:spPr>
          <a:xfrm>
            <a:off x="1143000" y="928800"/>
            <a:ext cx="7071480" cy="550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Bookman Old Style"/>
                <a:ea typeface="Microsoft YaHei"/>
              </a:rPr>
              <a:t>Образовательная программа детского сада № 136 предназначена для реализации в группах для детей от 3-х лет до 7 лет.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2160000" y="3011400"/>
            <a:ext cx="5400000" cy="358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28760" y="500040"/>
            <a:ext cx="8228880" cy="65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000" spc="-1" strike="noStrike">
                <a:solidFill>
                  <a:srgbClr val="000000"/>
                </a:solidFill>
                <a:latin typeface="Bookman Old Style"/>
              </a:rPr>
              <a:t>Цель Образовательной программы: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000080" y="1357200"/>
            <a:ext cx="7828920" cy="407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Bookman Old Style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71320" y="285840"/>
            <a:ext cx="8228880" cy="57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3200" spc="-1" strike="noStrike">
                <a:solidFill>
                  <a:srgbClr val="000000"/>
                </a:solidFill>
                <a:latin typeface="Bookman Old Style"/>
              </a:rPr>
              <a:t>Задачи Образовательной программы: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57160" y="928800"/>
            <a:ext cx="8000280" cy="56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1080" indent="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8108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Цель Образовательной программы достигается через решение следующих задач: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108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- обеспечение единых для Российской Федерации содержания ДО и планируемых результатов освоения образовательной программы ДО;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108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- 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just">
              <a:lnSpc>
                <a:spcPct val="100000"/>
              </a:lnSpc>
              <a:spcBef>
                <a:spcPts val="6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- 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- охрана и укрепление физического и психического здоровья детей, в том числе их эмоционального благополучия;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</a:rPr>
              <a:t>- 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Bookman Old Style"/>
                <a:ea typeface="Times New Roman"/>
              </a:rPr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7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rgbClr val="000000"/>
                </a:solidFill>
                <a:latin typeface="Bookman Old Style"/>
              </a:rPr>
              <a:t>Принципы  Программы, обозначенные во ФГОС ДО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57160" y="1357200"/>
            <a:ext cx="7857360" cy="5214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9000"/>
          </a:bodyPr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Полноценное проживание ребенком всех этапов детства.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Индивидуализация образования.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Содействие и сотрудничество детей и взрослых, признание ребенка полноценным участником (субъектом) образовательных отношений.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Поддержка инициативы детей в различных видах деятельности.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Сотрудничество МБДОУ с семьей.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Приобщение детей к социокультурным традициям семьи, общества, государства.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Формирование познавательных интересов и познавательных действий ребенка в различных видах деятельности.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Возрастная адекватность дошкольного образования (соответствие условий, требований, методов возрасту и особенностям развития).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384480" indent="-288360" algn="just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Bookman Old Style"/>
              </a:rPr>
              <a:t>Учет этнокультурной ситуации развития детей.</a:t>
            </a:r>
            <a:r>
              <a:rPr b="0" lang="ru-RU" sz="22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0040" y="214200"/>
            <a:ext cx="7571880" cy="178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</a:rPr>
              <a:t>Программа обеспечивает развитие личности, мотивации и способностей детей в различных </a:t>
            </a:r>
            <a:r>
              <a:rPr b="1" lang="ru-RU" sz="2200" spc="-1" strike="noStrike">
                <a:solidFill>
                  <a:srgbClr val="000000"/>
                </a:solidFill>
                <a:latin typeface="Bookman Old Style"/>
              </a:rPr>
              <a:t>видах деятельности </a:t>
            </a:r>
            <a:r>
              <a:rPr b="0" lang="ru-RU" sz="2200" spc="-1" strike="noStrike">
                <a:solidFill>
                  <a:srgbClr val="000000"/>
                </a:solidFill>
                <a:latin typeface="Bookman Old Style"/>
              </a:rPr>
              <a:t>по следующим направлениям развития и образования детей (</a:t>
            </a:r>
            <a:r>
              <a:rPr b="1" lang="ru-RU" sz="2200" spc="-1" strike="noStrike">
                <a:solidFill>
                  <a:srgbClr val="000000"/>
                </a:solidFill>
                <a:latin typeface="Bookman Old Style"/>
              </a:rPr>
              <a:t>образовательные области</a:t>
            </a:r>
            <a:r>
              <a:rPr b="0" lang="ru-RU" sz="2200" spc="-1" strike="noStrike">
                <a:solidFill>
                  <a:srgbClr val="000000"/>
                </a:solidFill>
                <a:latin typeface="Bookman Old Style"/>
              </a:rPr>
              <a:t>):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286095102"/>
              </p:ext>
            </p:extLst>
          </p:nvPr>
        </p:nvGraphicFramePr>
        <p:xfrm>
          <a:off x="457200" y="2143080"/>
          <a:ext cx="8228880" cy="442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85840" y="285840"/>
            <a:ext cx="78001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rgbClr val="000000"/>
                </a:solidFill>
                <a:latin typeface="Bookman Old Style"/>
              </a:rPr>
              <a:t>Взаимодействие с семьями воспитанников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57160" y="1428840"/>
            <a:ext cx="8000280" cy="514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</a:rPr>
              <a:t>Задачи</a:t>
            </a: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03560" indent="-40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формирование психолого-педагогических знаний родителей;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03560" indent="-40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приобщение родителей к участию в жизни ДОУ;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03560" indent="-40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оказание помощи семьям воспитанников в развитии, воспитании и обучении детей;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03560" indent="-40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изучение и пропаганда лучшего семейного опыта.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85840" y="285840"/>
            <a:ext cx="78001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rgbClr val="000000"/>
                </a:solidFill>
                <a:latin typeface="Bookman Old Style"/>
              </a:rPr>
              <a:t>Взаимодействие с семьями воспитанников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57160" y="1428840"/>
            <a:ext cx="8000280" cy="514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Важнейшим условием обеспечения целостного развития личности ребенка является развитие конструктивного взаимодействия с семьей.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Главные цели взаимодействия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Bookman Old Style"/>
              </a:rPr>
              <a:t>педагогического коллектива ДО с семьями обучающихся дошкольного возраста: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</a:rPr>
              <a:t>1)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Bookman Old Style"/>
                <a:ea typeface="Microsoft YaHei"/>
              </a:rPr>
              <a:t>2) обеспечение единства подходов к воспитанию и обучению детей в условиях ДО и семьи; повышение воспитательного потенциала семьи.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Application>LibreOffice/7.5.2.2$Windows_X86_64 LibreOffice_project/53bb9681a964705cf672590721dbc85eb4d0c3a2</Application>
  <AppVersion>15.0000</AppVersion>
  <Words>1303</Words>
  <Paragraphs>151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2021-10-25T20:15:27Z</dcterms:created>
  <dc:creator>Хозяин</dc:creator>
  <dc:description/>
  <dc:language>ru-RU</dc:language>
  <cp:lastModifiedBy/>
  <dcterms:modified xsi:type="dcterms:W3CDTF">2023-08-24T15:20:53Z</dcterms:modified>
  <cp:revision>27</cp:revision>
  <dc:subject/>
  <dc:title>образовательной программы  Муниципального бюджетного дошкольного  образовательного учреждения  «Детский  сад  № 136»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19</vt:i4>
  </property>
</Properties>
</file>